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4" r:id="rId2"/>
  </p:sldMasterIdLst>
  <p:notesMasterIdLst>
    <p:notesMasterId r:id="rId13"/>
  </p:notesMasterIdLst>
  <p:sldIdLst>
    <p:sldId id="264" r:id="rId3"/>
    <p:sldId id="263" r:id="rId4"/>
    <p:sldId id="259" r:id="rId5"/>
    <p:sldId id="267" r:id="rId6"/>
    <p:sldId id="258" r:id="rId7"/>
    <p:sldId id="257" r:id="rId8"/>
    <p:sldId id="261" r:id="rId9"/>
    <p:sldId id="266" r:id="rId10"/>
    <p:sldId id="260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86447" autoAdjust="0"/>
  </p:normalViewPr>
  <p:slideViewPr>
    <p:cSldViewPr>
      <p:cViewPr varScale="1">
        <p:scale>
          <a:sx n="54" d="100"/>
          <a:sy n="54" d="100"/>
        </p:scale>
        <p:origin x="-5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C2620-32E7-4A2C-AE69-94D8FE5D9F94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7E4A8-D8EF-4038-BE71-C9A713964C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773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5BFF4-FF85-438E-A407-39C7C970FE2E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05F5-626C-404E-9489-645B7DBBBBFB}" type="datetimeFigureOut">
              <a:rPr lang="it-IT" smtClean="0">
                <a:solidFill>
                  <a:srgbClr val="EEECE1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9AE-509E-4A21-8242-4978C4E5404D}" type="slidenum">
              <a:rPr lang="it-IT" smtClean="0">
                <a:solidFill>
                  <a:srgbClr val="EEECE1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EEECE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94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903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05F5-626C-404E-9489-645B7DBBBBFB}" type="datetimeFigureOut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9AE-509E-4A21-8242-4978C4E5404D}" type="slidenum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91228"/>
      </p:ext>
    </p:extLst>
  </p:cSld>
  <p:clrMapOvr>
    <a:masterClrMapping/>
  </p:clrMapOvr>
  <p:transition spd="slow" advTm="1903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05F5-626C-404E-9489-645B7DBBBBFB}" type="datetimeFigureOut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9AE-509E-4A21-8242-4978C4E5404D}" type="slidenum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41599"/>
      </p:ext>
    </p:extLst>
  </p:cSld>
  <p:clrMapOvr>
    <a:masterClrMapping/>
  </p:clrMapOvr>
  <p:transition spd="slow" advTm="1903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C971-A87C-4E41-BFD7-A96F9C5E93BA}" type="datetimeFigureOut">
              <a:rPr lang="it-IT" smtClean="0">
                <a:solidFill>
                  <a:srgbClr val="DBF5F9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DEDE-D94D-4F72-B76D-D472D5162877}" type="slidenum">
              <a:rPr lang="it-IT" smtClean="0">
                <a:solidFill>
                  <a:srgbClr val="DBF5F9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382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903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C971-A87C-4E41-BFD7-A96F9C5E93BA}" type="datetimeFigureOut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DEDE-D94D-4F72-B76D-D472D5162877}" type="slidenum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20350"/>
      </p:ext>
    </p:extLst>
  </p:cSld>
  <p:clrMapOvr>
    <a:masterClrMapping/>
  </p:clrMapOvr>
  <p:transition spd="slow" advTm="1903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C971-A87C-4E41-BFD7-A96F9C5E93BA}" type="datetimeFigureOut">
              <a:rPr lang="it-IT" smtClean="0">
                <a:solidFill>
                  <a:srgbClr val="DBF5F9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DEDE-D94D-4F72-B76D-D472D5162877}" type="slidenum">
              <a:rPr lang="it-IT" smtClean="0">
                <a:solidFill>
                  <a:srgbClr val="DBF5F9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937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903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C971-A87C-4E41-BFD7-A96F9C5E93BA}" type="datetimeFigureOut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DEDE-D94D-4F72-B76D-D472D5162877}" type="slidenum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08034"/>
      </p:ext>
    </p:extLst>
  </p:cSld>
  <p:clrMapOvr>
    <a:masterClrMapping/>
  </p:clrMapOvr>
  <p:transition spd="slow" advTm="1903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C971-A87C-4E41-BFD7-A96F9C5E93BA}" type="datetimeFigureOut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DEDE-D94D-4F72-B76D-D472D5162877}" type="slidenum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59328"/>
      </p:ext>
    </p:extLst>
  </p:cSld>
  <p:clrMapOvr>
    <a:masterClrMapping/>
  </p:clrMapOvr>
  <p:transition spd="slow" advTm="1903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C971-A87C-4E41-BFD7-A96F9C5E93BA}" type="datetimeFigureOut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DEDE-D94D-4F72-B76D-D472D5162877}" type="slidenum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78941"/>
      </p:ext>
    </p:extLst>
  </p:cSld>
  <p:clrMapOvr>
    <a:masterClrMapping/>
  </p:clrMapOvr>
  <p:transition spd="slow" advTm="1903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C971-A87C-4E41-BFD7-A96F9C5E93BA}" type="datetimeFigureOut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DEDE-D94D-4F72-B76D-D472D5162877}" type="slidenum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807802"/>
      </p:ext>
    </p:extLst>
  </p:cSld>
  <p:clrMapOvr>
    <a:masterClrMapping/>
  </p:clrMapOvr>
  <p:transition spd="slow" advTm="1903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C971-A87C-4E41-BFD7-A96F9C5E93BA}" type="datetimeFigureOut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DEDE-D94D-4F72-B76D-D472D5162877}" type="slidenum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14189"/>
      </p:ext>
    </p:extLst>
  </p:cSld>
  <p:clrMapOvr>
    <a:masterClrMapping/>
  </p:clrMapOvr>
  <p:transition spd="slow" advTm="1903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05F5-626C-404E-9489-645B7DBBBBFB}" type="datetimeFigureOut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9AE-509E-4A21-8242-4978C4E5404D}" type="slidenum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2337"/>
      </p:ext>
    </p:extLst>
  </p:cSld>
  <p:clrMapOvr>
    <a:masterClrMapping/>
  </p:clrMapOvr>
  <p:transition spd="slow" advTm="1903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C971-A87C-4E41-BFD7-A96F9C5E93BA}" type="datetimeFigureOut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76DEDE-D94D-4F72-B76D-D472D5162877}" type="slidenum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92700"/>
      </p:ext>
    </p:extLst>
  </p:cSld>
  <p:clrMapOvr>
    <a:masterClrMapping/>
  </p:clrMapOvr>
  <p:transition spd="slow" advTm="1903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C971-A87C-4E41-BFD7-A96F9C5E93BA}" type="datetimeFigureOut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DEDE-D94D-4F72-B76D-D472D5162877}" type="slidenum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95270"/>
      </p:ext>
    </p:extLst>
  </p:cSld>
  <p:clrMapOvr>
    <a:masterClrMapping/>
  </p:clrMapOvr>
  <p:transition spd="slow" advTm="1903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C971-A87C-4E41-BFD7-A96F9C5E93BA}" type="datetimeFigureOut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DEDE-D94D-4F72-B76D-D472D5162877}" type="slidenum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91788"/>
      </p:ext>
    </p:extLst>
  </p:cSld>
  <p:clrMapOvr>
    <a:masterClrMapping/>
  </p:clrMapOvr>
  <p:transition spd="slow" advTm="1903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05F5-626C-404E-9489-645B7DBBBBFB}" type="datetimeFigureOut">
              <a:rPr lang="it-IT" smtClean="0">
                <a:solidFill>
                  <a:srgbClr val="EEECE1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9AE-509E-4A21-8242-4978C4E5404D}" type="slidenum">
              <a:rPr lang="it-IT" smtClean="0">
                <a:solidFill>
                  <a:srgbClr val="EEECE1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EEECE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45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903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05F5-626C-404E-9489-645B7DBBBBFB}" type="datetimeFigureOut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9AE-509E-4A21-8242-4978C4E5404D}" type="slidenum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18246"/>
      </p:ext>
    </p:extLst>
  </p:cSld>
  <p:clrMapOvr>
    <a:masterClrMapping/>
  </p:clrMapOvr>
  <p:transition spd="slow" advTm="1903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05F5-626C-404E-9489-645B7DBBBBFB}" type="datetimeFigureOut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9AE-509E-4A21-8242-4978C4E5404D}" type="slidenum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09803"/>
      </p:ext>
    </p:extLst>
  </p:cSld>
  <p:clrMapOvr>
    <a:masterClrMapping/>
  </p:clrMapOvr>
  <p:transition spd="slow" advTm="1903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05F5-626C-404E-9489-645B7DBBBBFB}" type="datetimeFigureOut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9AE-509E-4A21-8242-4978C4E5404D}" type="slidenum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453036"/>
      </p:ext>
    </p:extLst>
  </p:cSld>
  <p:clrMapOvr>
    <a:masterClrMapping/>
  </p:clrMapOvr>
  <p:transition spd="slow" advTm="1903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05F5-626C-404E-9489-645B7DBBBBFB}" type="datetimeFigureOut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9AE-509E-4A21-8242-4978C4E5404D}" type="slidenum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04786"/>
      </p:ext>
    </p:extLst>
  </p:cSld>
  <p:clrMapOvr>
    <a:masterClrMapping/>
  </p:clrMapOvr>
  <p:transition spd="slow" advTm="1903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05F5-626C-404E-9489-645B7DBBBBFB}" type="datetimeFigureOut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59AE-509E-4A21-8242-4978C4E5404D}" type="slidenum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866820"/>
      </p:ext>
    </p:extLst>
  </p:cSld>
  <p:clrMapOvr>
    <a:masterClrMapping/>
  </p:clrMapOvr>
  <p:transition spd="slow" advTm="1903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05F5-626C-404E-9489-645B7DBBBBFB}" type="datetimeFigureOut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BF59AE-509E-4A21-8242-4978C4E5404D}" type="slidenum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36025"/>
      </p:ext>
    </p:extLst>
  </p:cSld>
  <p:clrMapOvr>
    <a:masterClrMapping/>
  </p:clrMapOvr>
  <p:transition spd="slow" advTm="1903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905F5-626C-404E-9489-645B7DBBBBFB}" type="datetimeFigureOut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BF59AE-509E-4A21-8242-4978C4E5404D}" type="slidenum">
              <a:rPr lang="it-IT" smtClean="0">
                <a:solidFill>
                  <a:srgbClr val="1F497D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1F497D">
                  <a:shade val="90000"/>
                </a:srgbClr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5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 advTm="1903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37C971-A87C-4E41-BFD7-A96F9C5E93BA}" type="datetimeFigureOut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24/02/2014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76DEDE-D94D-4F72-B76D-D472D5162877}" type="slidenum">
              <a:rPr lang="it-IT" smtClean="0">
                <a:solidFill>
                  <a:srgbClr val="04617B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16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 advTm="1903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ISTITUTO COMPRESIVO « V. Messina» </a:t>
            </a:r>
            <a:br>
              <a:rPr lang="it-IT" sz="2400" dirty="0" smtClean="0"/>
            </a:br>
            <a:r>
              <a:rPr lang="it-IT" sz="2400" dirty="0" smtClean="0"/>
              <a:t>Centro Territoriale Permanente</a:t>
            </a:r>
            <a:br>
              <a:rPr lang="it-IT" sz="2400" dirty="0" smtClean="0"/>
            </a:br>
            <a:r>
              <a:rPr lang="it-IT" sz="2400" dirty="0" smtClean="0"/>
              <a:t>Palazzolo Acreide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89120"/>
          </a:xfrm>
        </p:spPr>
        <p:txBody>
          <a:bodyPr>
            <a:normAutofit/>
          </a:bodyPr>
          <a:lstStyle/>
          <a:p>
            <a:pPr algn="ctr"/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ENGLISH FOR YOU</a:t>
            </a:r>
          </a:p>
          <a:p>
            <a:pPr marL="0" indent="0" algn="ctr">
              <a:buNone/>
            </a:pPr>
            <a:r>
              <a:rPr lang="it-IT" dirty="0" smtClean="0"/>
              <a:t>Corso di Lingua inglese</a:t>
            </a:r>
          </a:p>
          <a:p>
            <a:pPr marL="0" indent="0" algn="ctr">
              <a:buNone/>
            </a:pPr>
            <a:r>
              <a:rPr lang="it-IT" dirty="0" smtClean="0"/>
              <a:t>anno scolastico 2013/2014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000" dirty="0" smtClean="0"/>
              <a:t>      Docente                                                                                  Tutor</a:t>
            </a:r>
          </a:p>
          <a:p>
            <a:pPr marL="0" indent="0">
              <a:buNone/>
            </a:pPr>
            <a:r>
              <a:rPr lang="it-IT" sz="2000" dirty="0" smtClean="0"/>
              <a:t>Irene </a:t>
            </a:r>
            <a:r>
              <a:rPr lang="it-IT" sz="2000" dirty="0" err="1" smtClean="0"/>
              <a:t>Caligiore</a:t>
            </a:r>
            <a:r>
              <a:rPr lang="it-IT" sz="2000" dirty="0" smtClean="0"/>
              <a:t>                                                                 Loredana </a:t>
            </a:r>
            <a:r>
              <a:rPr lang="it-IT" sz="2000" dirty="0" err="1" smtClean="0"/>
              <a:t>Gionfriddo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4124460623"/>
      </p:ext>
    </p:extLst>
  </p:cSld>
  <p:clrMapOvr>
    <a:masterClrMapping/>
  </p:clrMapOvr>
  <p:transition spd="slow" advTm="1903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 CORSISTI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it-IT" dirty="0" smtClean="0"/>
          </a:p>
          <a:p>
            <a:r>
              <a:rPr lang="it-IT" sz="2900" dirty="0" err="1" smtClean="0"/>
              <a:t>Caligiore</a:t>
            </a:r>
            <a:r>
              <a:rPr lang="it-IT" sz="2900" dirty="0" smtClean="0"/>
              <a:t> Maria</a:t>
            </a:r>
          </a:p>
          <a:p>
            <a:pPr lvl="0">
              <a:buClr>
                <a:srgbClr val="0BD0D9"/>
              </a:buClr>
            </a:pPr>
            <a:r>
              <a:rPr lang="it-IT" sz="2900" dirty="0" smtClean="0"/>
              <a:t>Carbone </a:t>
            </a:r>
            <a:r>
              <a:rPr lang="it-IT" sz="2900" dirty="0" smtClean="0">
                <a:solidFill>
                  <a:prstClr val="black"/>
                </a:solidFill>
              </a:rPr>
              <a:t>Francesco</a:t>
            </a:r>
          </a:p>
          <a:p>
            <a:pPr lvl="0">
              <a:buClr>
                <a:srgbClr val="0BD0D9"/>
              </a:buClr>
            </a:pPr>
            <a:r>
              <a:rPr lang="it-IT" sz="2900" dirty="0" smtClean="0">
                <a:solidFill>
                  <a:prstClr val="black"/>
                </a:solidFill>
              </a:rPr>
              <a:t>Felice Maria Lucia</a:t>
            </a:r>
            <a:endParaRPr lang="it-IT" sz="2900" dirty="0">
              <a:solidFill>
                <a:prstClr val="black"/>
              </a:solidFill>
            </a:endParaRPr>
          </a:p>
          <a:p>
            <a:r>
              <a:rPr lang="it-IT" sz="2900" dirty="0" smtClean="0"/>
              <a:t>Lia Salvatore</a:t>
            </a:r>
          </a:p>
          <a:p>
            <a:r>
              <a:rPr lang="it-IT" sz="2900" dirty="0" smtClean="0"/>
              <a:t>Leone Antonella</a:t>
            </a:r>
          </a:p>
          <a:p>
            <a:r>
              <a:rPr lang="it-IT" sz="2900" dirty="0" smtClean="0"/>
              <a:t>Lo Presti Chiara</a:t>
            </a:r>
          </a:p>
          <a:p>
            <a:r>
              <a:rPr lang="it-IT" sz="2900" dirty="0" smtClean="0"/>
              <a:t>Lo Presti Daniela</a:t>
            </a:r>
          </a:p>
          <a:p>
            <a:r>
              <a:rPr lang="it-IT" sz="2900" dirty="0" smtClean="0"/>
              <a:t>Pantano  Daniela</a:t>
            </a:r>
          </a:p>
          <a:p>
            <a:r>
              <a:rPr lang="it-IT" sz="2900" dirty="0" err="1" smtClean="0"/>
              <a:t>Peluso</a:t>
            </a:r>
            <a:r>
              <a:rPr lang="it-IT" sz="2900" dirty="0" smtClean="0"/>
              <a:t> Maria</a:t>
            </a:r>
          </a:p>
          <a:p>
            <a:r>
              <a:rPr lang="it-IT" sz="2900" dirty="0" smtClean="0"/>
              <a:t>Salemi Vincenzo</a:t>
            </a:r>
          </a:p>
          <a:p>
            <a:r>
              <a:rPr lang="it-IT" sz="2900" dirty="0" smtClean="0"/>
              <a:t>Scollo Giovanna</a:t>
            </a:r>
          </a:p>
          <a:p>
            <a:r>
              <a:rPr lang="it-IT" sz="2900" dirty="0" smtClean="0"/>
              <a:t>Sorrentino Erika</a:t>
            </a:r>
          </a:p>
          <a:p>
            <a:pPr lvl="0">
              <a:buClr>
                <a:srgbClr val="0BD0D9"/>
              </a:buClr>
            </a:pPr>
            <a:r>
              <a:rPr lang="it-IT" sz="2900" dirty="0" smtClean="0"/>
              <a:t>Sorrentino </a:t>
            </a:r>
            <a:r>
              <a:rPr lang="it-IT" sz="2900" dirty="0">
                <a:solidFill>
                  <a:prstClr val="black"/>
                </a:solidFill>
              </a:rPr>
              <a:t>Francesca</a:t>
            </a:r>
          </a:p>
          <a:p>
            <a:r>
              <a:rPr lang="it-IT" sz="2900" dirty="0" err="1" smtClean="0"/>
              <a:t>Tanasi</a:t>
            </a:r>
            <a:r>
              <a:rPr lang="it-IT" sz="2900" dirty="0" smtClean="0"/>
              <a:t> Sandra</a:t>
            </a:r>
            <a:endParaRPr lang="it-IT" sz="29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492896"/>
            <a:ext cx="5743106" cy="328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35973"/>
      </p:ext>
    </p:extLst>
  </p:cSld>
  <p:clrMapOvr>
    <a:masterClrMapping/>
  </p:clrMapOvr>
  <p:transition spd="slow" advTm="1903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My</a:t>
            </a:r>
            <a:r>
              <a:rPr lang="it-IT" dirty="0" smtClean="0"/>
              <a:t> home </a:t>
            </a:r>
            <a:r>
              <a:rPr lang="it-IT" dirty="0" err="1" smtClean="0"/>
              <a:t>town</a:t>
            </a:r>
            <a:endParaRPr lang="it-IT" dirty="0"/>
          </a:p>
        </p:txBody>
      </p:sp>
      <p:pic>
        <p:nvPicPr>
          <p:cNvPr id="5" name="Segnaposto contenuto 4" descr="palazzolo_i00001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" y="2632869"/>
            <a:ext cx="4010025" cy="3009900"/>
          </a:xfr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home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town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Palazzolo Acreide, a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town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with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9000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inhabitants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Palazzolo Acreide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40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far from Syracuse .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of 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Greek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 the World  Heritage List.</a:t>
            </a: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monuments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are:  the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archeological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area, the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Greek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Theatre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Romanic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road,  the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catacombs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I Santoni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sculptures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rocks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and the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churches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 San Paolo , San Sebastiano, Immacolata,  Annunziata etc.</a:t>
            </a:r>
          </a:p>
          <a:p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Besides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some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museums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enthnographic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museum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A. Uccello, the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museum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aristocratic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travellers’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museum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and  the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forhcoming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archaeological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museum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public garden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beautiful. </a:t>
            </a:r>
          </a:p>
          <a:p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roads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town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beauty of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Agricolture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prevailing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>
              <a:buClr>
                <a:srgbClr val="0BD0D9"/>
              </a:buClr>
            </a:pP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Palazzolo Acreide  </a:t>
            </a:r>
            <a:r>
              <a:rPr lang="it-IT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it-IT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it-IT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it-IT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restaurants</a:t>
            </a:r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</a:t>
            </a:r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it-IT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specialities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of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Sicilian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lvl="0">
              <a:buClr>
                <a:srgbClr val="0BD0D9"/>
              </a:buClr>
            </a:pP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err="1" smtClean="0"/>
              <a:t>Enjoy</a:t>
            </a:r>
            <a:r>
              <a:rPr lang="it-IT" sz="1400" dirty="0" smtClean="0"/>
              <a:t> </a:t>
            </a:r>
            <a:r>
              <a:rPr lang="it-IT" sz="1400" dirty="0" err="1" smtClean="0"/>
              <a:t>your</a:t>
            </a:r>
            <a:r>
              <a:rPr lang="it-IT" sz="1400" dirty="0" smtClean="0"/>
              <a:t> stay in </a:t>
            </a:r>
            <a:r>
              <a:rPr lang="it-IT" sz="1400" dirty="0" err="1" smtClean="0"/>
              <a:t>my</a:t>
            </a:r>
            <a:r>
              <a:rPr lang="it-IT" sz="1400" dirty="0" smtClean="0"/>
              <a:t> home </a:t>
            </a:r>
            <a:r>
              <a:rPr lang="it-IT" sz="1400" dirty="0" err="1" smtClean="0"/>
              <a:t>town</a:t>
            </a:r>
            <a:endParaRPr lang="it-IT" sz="1400" dirty="0" smtClean="0"/>
          </a:p>
          <a:p>
            <a:endParaRPr lang="it-IT" sz="14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382112167"/>
      </p:ext>
    </p:extLst>
  </p:cSld>
  <p:clrMapOvr>
    <a:masterClrMapping/>
  </p:clrMapOvr>
  <p:transition spd="slow" advTm="1903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it-IT" b="1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Palazzolo </a:t>
            </a:r>
            <a:r>
              <a:rPr lang="it-IT" b="1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Acreide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it-IT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1480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Palazzolo Acreide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hills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overlooking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-est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coast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Sicily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far from Siracusa and Catania.</a:t>
            </a:r>
          </a:p>
          <a:p>
            <a:pPr algn="just">
              <a:buNone/>
            </a:pP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664 BC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Corinthian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settlers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Akrai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and, for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Acreide.</a:t>
            </a:r>
          </a:p>
          <a:p>
            <a:pPr algn="just">
              <a:buNone/>
            </a:pP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Akrai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reached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splendor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reign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Hieron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II.</a:t>
            </a:r>
          </a:p>
          <a:p>
            <a:pPr algn="just">
              <a:buNone/>
            </a:pP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1693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earthquake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destroyed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medieval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rebuilt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on the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site in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Baroque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style.   </a:t>
            </a:r>
          </a:p>
          <a:p>
            <a:pPr algn="just">
              <a:buNone/>
            </a:pP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beauty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aroque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characterizes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city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World</a:t>
            </a:r>
          </a:p>
          <a:p>
            <a:pPr algn="just">
              <a:buNone/>
            </a:pP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Heritage Site. </a:t>
            </a:r>
          </a:p>
          <a:p>
            <a:pPr algn="just">
              <a:buNone/>
            </a:pP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Town Hall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located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Piazza del Popolo. </a:t>
            </a:r>
          </a:p>
          <a:p>
            <a:pPr algn="just">
              <a:buNone/>
            </a:pP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cattle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breeding,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handcraft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tourism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Palazzolo Acreide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dream-like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atmosphere</a:t>
            </a:r>
          </a:p>
          <a:p>
            <a:pPr algn="just">
              <a:buNone/>
            </a:pP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celebrations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</a:t>
            </a:r>
          </a:p>
          <a:p>
            <a:pPr algn="just">
              <a:buNone/>
            </a:pP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appraciated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festival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Carnival with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parade of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allegorical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dressed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up.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the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celebrations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St. Paul on 29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St. Sebastian on 10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August.  </a:t>
            </a:r>
          </a:p>
          <a:p>
            <a:pPr lvl="0" algn="just">
              <a:buClr>
                <a:srgbClr val="0BD0D9"/>
              </a:buClr>
              <a:buNone/>
            </a:pP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Visitors can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International Youth Festival of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Theatre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May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Greek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Theatre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Y</a:t>
            </a:r>
            <a:r>
              <a:rPr lang="it-IT" sz="1600" dirty="0" smtClean="0">
                <a:solidFill>
                  <a:prstClr val="black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oung </a:t>
            </a:r>
            <a:r>
              <a:rPr lang="it-IT" sz="1600" dirty="0" err="1" smtClean="0">
                <a:solidFill>
                  <a:prstClr val="black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it-IT" sz="1600" dirty="0" smtClean="0">
                <a:solidFill>
                  <a:prstClr val="black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it-IT" sz="1600" dirty="0" err="1" smtClean="0">
                <a:solidFill>
                  <a:prstClr val="black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1600" dirty="0" smtClean="0">
                <a:solidFill>
                  <a:prstClr val="black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 </a:t>
            </a:r>
            <a:r>
              <a:rPr lang="it-IT" sz="1600" dirty="0" err="1" smtClean="0">
                <a:solidFill>
                  <a:prstClr val="black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it-IT" sz="1600" dirty="0" smtClean="0">
                <a:solidFill>
                  <a:prstClr val="black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prstClr val="black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</a:t>
            </a:r>
            <a:r>
              <a:rPr lang="it-IT" sz="1600" dirty="0" smtClean="0">
                <a:solidFill>
                  <a:prstClr val="black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prstClr val="black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lassical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tragedies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comedies</a:t>
            </a:r>
            <a:r>
              <a:rPr lang="it-IT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3183265"/>
      </p:ext>
    </p:extLst>
  </p:cSld>
  <p:clrMapOvr>
    <a:masterClrMapping/>
  </p:clrMapOvr>
  <p:transition spd="slow" advTm="1903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917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THE STAR WHO LIVES IN TWO WORLDS</a:t>
            </a:r>
            <a:endParaRPr lang="it-IT" sz="4400" dirty="0">
              <a:solidFill>
                <a:srgbClr val="C0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200" dirty="0" smtClean="0"/>
              <a:t>Angelina Jolie </a:t>
            </a:r>
            <a:r>
              <a:rPr lang="it-IT" sz="2200" dirty="0" err="1" smtClean="0"/>
              <a:t>is</a:t>
            </a:r>
            <a:r>
              <a:rPr lang="it-IT" sz="2200" dirty="0" smtClean="0"/>
              <a:t> </a:t>
            </a:r>
            <a:r>
              <a:rPr lang="it-IT" sz="2200" dirty="0" err="1" smtClean="0"/>
              <a:t>an</a:t>
            </a:r>
            <a:r>
              <a:rPr lang="it-IT" sz="2200" dirty="0" smtClean="0"/>
              <a:t> </a:t>
            </a:r>
            <a:r>
              <a:rPr lang="it-IT" sz="2200" dirty="0" err="1" smtClean="0"/>
              <a:t>Oscar-winning</a:t>
            </a:r>
            <a:r>
              <a:rPr lang="it-IT" sz="2200" dirty="0" smtClean="0"/>
              <a:t> American </a:t>
            </a:r>
          </a:p>
          <a:p>
            <a:pPr>
              <a:buNone/>
            </a:pPr>
            <a:r>
              <a:rPr lang="it-IT" sz="2200" dirty="0" smtClean="0"/>
              <a:t>    film </a:t>
            </a:r>
            <a:r>
              <a:rPr lang="it-IT" sz="2200" dirty="0" err="1" smtClean="0"/>
              <a:t>actress</a:t>
            </a:r>
            <a:r>
              <a:rPr lang="it-IT" sz="2200" dirty="0" smtClean="0"/>
              <a:t>.</a:t>
            </a:r>
          </a:p>
          <a:p>
            <a:r>
              <a:rPr lang="it-IT" sz="2200" dirty="0" err="1" smtClean="0"/>
              <a:t>She</a:t>
            </a:r>
            <a:r>
              <a:rPr lang="it-IT" sz="2200" dirty="0" smtClean="0"/>
              <a:t> </a:t>
            </a:r>
            <a:r>
              <a:rPr lang="it-IT" sz="2200" dirty="0" err="1" smtClean="0"/>
              <a:t>is</a:t>
            </a:r>
            <a:r>
              <a:rPr lang="it-IT" sz="2200" dirty="0" smtClean="0"/>
              <a:t> </a:t>
            </a:r>
            <a:r>
              <a:rPr lang="it-IT" sz="2200" dirty="0" err="1" smtClean="0"/>
              <a:t>tall</a:t>
            </a:r>
            <a:r>
              <a:rPr lang="it-IT" sz="2200" dirty="0" smtClean="0"/>
              <a:t> and beautiful with long dark                                                                </a:t>
            </a:r>
            <a:r>
              <a:rPr lang="it-IT" sz="2200" dirty="0" err="1" smtClean="0"/>
              <a:t>brown</a:t>
            </a:r>
            <a:r>
              <a:rPr lang="it-IT" sz="2200" dirty="0" smtClean="0"/>
              <a:t>  </a:t>
            </a:r>
            <a:r>
              <a:rPr lang="it-IT" sz="2200" dirty="0" err="1" smtClean="0"/>
              <a:t>hair</a:t>
            </a:r>
            <a:r>
              <a:rPr lang="it-IT" sz="2200" dirty="0" smtClean="0"/>
              <a:t>  and blue </a:t>
            </a:r>
            <a:r>
              <a:rPr lang="it-IT" sz="2200" dirty="0" err="1" smtClean="0"/>
              <a:t>eyes</a:t>
            </a:r>
            <a:r>
              <a:rPr lang="it-IT" sz="2200" dirty="0" smtClean="0"/>
              <a:t>.</a:t>
            </a:r>
          </a:p>
          <a:p>
            <a:r>
              <a:rPr lang="it-IT" sz="2200" dirty="0" smtClean="0"/>
              <a:t>Angelina </a:t>
            </a:r>
            <a:r>
              <a:rPr lang="it-IT" sz="2200" dirty="0" err="1" smtClean="0"/>
              <a:t>isn</a:t>
            </a:r>
            <a:r>
              <a:rPr lang="it-IT" sz="2200" dirty="0" smtClean="0"/>
              <a:t>’t a </a:t>
            </a:r>
            <a:r>
              <a:rPr lang="it-IT" sz="2200" dirty="0" err="1" smtClean="0"/>
              <a:t>typical</a:t>
            </a:r>
            <a:r>
              <a:rPr lang="it-IT" sz="2200" dirty="0" smtClean="0"/>
              <a:t> Hollywood star. </a:t>
            </a:r>
          </a:p>
          <a:p>
            <a:pPr>
              <a:buNone/>
            </a:pPr>
            <a:r>
              <a:rPr lang="it-IT" sz="2200" dirty="0" smtClean="0"/>
              <a:t>    </a:t>
            </a:r>
            <a:r>
              <a:rPr lang="it-IT" sz="2200" dirty="0" err="1" smtClean="0"/>
              <a:t>She</a:t>
            </a:r>
            <a:r>
              <a:rPr lang="it-IT" sz="2200" dirty="0" smtClean="0"/>
              <a:t> </a:t>
            </a:r>
            <a:r>
              <a:rPr lang="it-IT" sz="2200" dirty="0" err="1" smtClean="0"/>
              <a:t>has</a:t>
            </a:r>
            <a:r>
              <a:rPr lang="it-IT" sz="2200" dirty="0" smtClean="0"/>
              <a:t> </a:t>
            </a:r>
            <a:r>
              <a:rPr lang="it-IT" sz="2200" dirty="0" err="1" smtClean="0"/>
              <a:t>got</a:t>
            </a:r>
            <a:r>
              <a:rPr lang="it-IT" sz="2200" dirty="0" smtClean="0"/>
              <a:t>  a </a:t>
            </a:r>
            <a:r>
              <a:rPr lang="it-IT" sz="2200" dirty="0" err="1" smtClean="0"/>
              <a:t>second</a:t>
            </a:r>
            <a:r>
              <a:rPr lang="it-IT" sz="2200" dirty="0" smtClean="0"/>
              <a:t> job. </a:t>
            </a:r>
            <a:r>
              <a:rPr lang="it-IT" sz="2200" dirty="0" err="1" smtClean="0"/>
              <a:t>She</a:t>
            </a:r>
            <a:r>
              <a:rPr lang="it-IT" sz="2200" dirty="0" smtClean="0"/>
              <a:t> </a:t>
            </a:r>
            <a:r>
              <a:rPr lang="it-IT" sz="2200" dirty="0" err="1" smtClean="0"/>
              <a:t>is</a:t>
            </a:r>
            <a:r>
              <a:rPr lang="it-IT" sz="2200" dirty="0" smtClean="0"/>
              <a:t> </a:t>
            </a:r>
            <a:r>
              <a:rPr lang="it-IT" sz="2200" dirty="0" err="1" smtClean="0"/>
              <a:t>also</a:t>
            </a:r>
            <a:r>
              <a:rPr lang="it-IT" sz="2200" dirty="0" smtClean="0"/>
              <a:t> </a:t>
            </a:r>
            <a:r>
              <a:rPr lang="it-IT" sz="2200" dirty="0" err="1" smtClean="0"/>
              <a:t>an</a:t>
            </a:r>
            <a:r>
              <a:rPr lang="it-IT" sz="2200" dirty="0" smtClean="0"/>
              <a:t> </a:t>
            </a:r>
          </a:p>
          <a:p>
            <a:pPr>
              <a:buNone/>
            </a:pPr>
            <a:r>
              <a:rPr lang="it-IT" sz="2200" dirty="0" smtClean="0"/>
              <a:t>    </a:t>
            </a:r>
            <a:r>
              <a:rPr lang="it-IT" sz="2200" dirty="0" err="1" smtClean="0"/>
              <a:t>ambassador</a:t>
            </a:r>
            <a:r>
              <a:rPr lang="it-IT" sz="2200" dirty="0" smtClean="0"/>
              <a:t>  </a:t>
            </a:r>
            <a:r>
              <a:rPr lang="it-IT" sz="2200" dirty="0" err="1" smtClean="0"/>
              <a:t>for</a:t>
            </a:r>
            <a:r>
              <a:rPr lang="it-IT" sz="2200" dirty="0" smtClean="0"/>
              <a:t> the </a:t>
            </a:r>
            <a:r>
              <a:rPr lang="it-IT" sz="2200" dirty="0" err="1" smtClean="0"/>
              <a:t>United</a:t>
            </a:r>
            <a:r>
              <a:rPr lang="it-IT" sz="2200" dirty="0" smtClean="0"/>
              <a:t> </a:t>
            </a:r>
            <a:r>
              <a:rPr lang="it-IT" sz="2200" dirty="0" err="1" smtClean="0"/>
              <a:t>Nations</a:t>
            </a:r>
            <a:r>
              <a:rPr lang="it-IT" sz="2200" dirty="0" smtClean="0"/>
              <a:t>  </a:t>
            </a:r>
            <a:r>
              <a:rPr lang="it-IT" sz="2200" dirty="0" err="1" smtClean="0"/>
              <a:t>Refugee</a:t>
            </a:r>
            <a:r>
              <a:rPr lang="it-IT" sz="2200" dirty="0" smtClean="0"/>
              <a:t> </a:t>
            </a:r>
            <a:r>
              <a:rPr lang="it-IT" sz="2200" dirty="0" err="1" smtClean="0"/>
              <a:t>Agency</a:t>
            </a:r>
            <a:r>
              <a:rPr lang="it-IT" sz="2200" dirty="0" smtClean="0"/>
              <a:t>.</a:t>
            </a:r>
          </a:p>
          <a:p>
            <a:r>
              <a:rPr lang="it-IT" sz="2200" dirty="0" smtClean="0"/>
              <a:t>Angelina </a:t>
            </a:r>
            <a:r>
              <a:rPr lang="it-IT" sz="2200" dirty="0" err="1" smtClean="0"/>
              <a:t>uses</a:t>
            </a:r>
            <a:r>
              <a:rPr lang="it-IT" sz="2200" dirty="0" smtClean="0"/>
              <a:t> </a:t>
            </a:r>
            <a:r>
              <a:rPr lang="it-IT" sz="2200" dirty="0" err="1" smtClean="0"/>
              <a:t>her</a:t>
            </a:r>
            <a:r>
              <a:rPr lang="it-IT" sz="2200" dirty="0" smtClean="0"/>
              <a:t> </a:t>
            </a:r>
            <a:r>
              <a:rPr lang="it-IT" sz="2200" dirty="0" err="1" smtClean="0"/>
              <a:t>profile</a:t>
            </a:r>
            <a:r>
              <a:rPr lang="it-IT" sz="2200" dirty="0" smtClean="0"/>
              <a:t> </a:t>
            </a:r>
            <a:r>
              <a:rPr lang="it-IT" sz="2200" dirty="0" err="1" smtClean="0"/>
              <a:t>to</a:t>
            </a:r>
            <a:r>
              <a:rPr lang="it-IT" sz="2200" dirty="0" smtClean="0"/>
              <a:t> </a:t>
            </a:r>
            <a:r>
              <a:rPr lang="it-IT" sz="2200" dirty="0" err="1" smtClean="0"/>
              <a:t>publicise</a:t>
            </a:r>
            <a:r>
              <a:rPr lang="it-IT" sz="2200" dirty="0" smtClean="0"/>
              <a:t> the </a:t>
            </a:r>
            <a:r>
              <a:rPr lang="it-IT" sz="2200" dirty="0" err="1" smtClean="0"/>
              <a:t>problem</a:t>
            </a:r>
            <a:r>
              <a:rPr lang="it-IT" sz="2200" dirty="0" smtClean="0"/>
              <a:t> s </a:t>
            </a:r>
          </a:p>
          <a:p>
            <a:pPr>
              <a:buNone/>
            </a:pPr>
            <a:r>
              <a:rPr lang="it-IT" sz="2200" dirty="0" smtClean="0"/>
              <a:t>     </a:t>
            </a:r>
            <a:r>
              <a:rPr lang="it-IT" sz="2200" dirty="0" err="1" smtClean="0"/>
              <a:t>of</a:t>
            </a:r>
            <a:r>
              <a:rPr lang="it-IT" sz="2200" dirty="0" smtClean="0"/>
              <a:t> </a:t>
            </a:r>
            <a:r>
              <a:rPr lang="it-IT" sz="2200" dirty="0" err="1" smtClean="0"/>
              <a:t>refugees</a:t>
            </a:r>
            <a:r>
              <a:rPr lang="it-IT" sz="2200" dirty="0" smtClean="0"/>
              <a:t>, </a:t>
            </a:r>
            <a:r>
              <a:rPr lang="it-IT" sz="2200" dirty="0" err="1" smtClean="0"/>
              <a:t>she</a:t>
            </a:r>
            <a:r>
              <a:rPr lang="it-IT" sz="2200" dirty="0" smtClean="0"/>
              <a:t> </a:t>
            </a:r>
            <a:r>
              <a:rPr lang="it-IT" sz="2200" dirty="0" err="1" smtClean="0"/>
              <a:t>meets</a:t>
            </a:r>
            <a:r>
              <a:rPr lang="it-IT" sz="2200" dirty="0" smtClean="0"/>
              <a:t> </a:t>
            </a:r>
            <a:r>
              <a:rPr lang="it-IT" sz="2200" dirty="0" err="1" smtClean="0"/>
              <a:t>government</a:t>
            </a:r>
            <a:r>
              <a:rPr lang="it-IT" sz="2200" dirty="0" smtClean="0"/>
              <a:t> </a:t>
            </a:r>
            <a:r>
              <a:rPr lang="it-IT" sz="2200" dirty="0" err="1" smtClean="0"/>
              <a:t>officials</a:t>
            </a:r>
            <a:r>
              <a:rPr lang="it-IT" sz="2200" dirty="0" smtClean="0"/>
              <a:t> and </a:t>
            </a:r>
            <a:r>
              <a:rPr lang="it-IT" sz="2200" dirty="0" err="1" smtClean="0"/>
              <a:t>promotes</a:t>
            </a:r>
            <a:r>
              <a:rPr lang="it-IT" sz="2200" dirty="0" smtClean="0"/>
              <a:t> </a:t>
            </a:r>
          </a:p>
          <a:p>
            <a:pPr>
              <a:buNone/>
            </a:pPr>
            <a:r>
              <a:rPr lang="it-IT" sz="2200" dirty="0" smtClean="0"/>
              <a:t>     </a:t>
            </a:r>
            <a:r>
              <a:rPr lang="it-IT" sz="2200" dirty="0" err="1" smtClean="0"/>
              <a:t>education</a:t>
            </a:r>
            <a:r>
              <a:rPr lang="it-IT" sz="2200" dirty="0" smtClean="0"/>
              <a:t> </a:t>
            </a:r>
            <a:r>
              <a:rPr lang="it-IT" sz="2200" dirty="0" err="1" smtClean="0"/>
              <a:t>about</a:t>
            </a:r>
            <a:r>
              <a:rPr lang="it-IT" sz="2200" dirty="0" smtClean="0"/>
              <a:t> </a:t>
            </a:r>
            <a:r>
              <a:rPr lang="it-IT" sz="2200" dirty="0" err="1" smtClean="0"/>
              <a:t>refugees</a:t>
            </a:r>
            <a:r>
              <a:rPr lang="it-IT" sz="2200" dirty="0" smtClean="0"/>
              <a:t> in </a:t>
            </a:r>
            <a:r>
              <a:rPr lang="it-IT" sz="2200" dirty="0" err="1" smtClean="0"/>
              <a:t>schools</a:t>
            </a:r>
            <a:r>
              <a:rPr lang="it-IT" sz="2200" dirty="0" smtClean="0"/>
              <a:t>.</a:t>
            </a:r>
          </a:p>
          <a:p>
            <a:r>
              <a:rPr lang="it-IT" sz="2200" dirty="0" smtClean="0"/>
              <a:t>Angelina Jolie </a:t>
            </a:r>
            <a:r>
              <a:rPr lang="it-IT" sz="2200" dirty="0" err="1" smtClean="0"/>
              <a:t>travels</a:t>
            </a:r>
            <a:r>
              <a:rPr lang="it-IT" sz="2200" dirty="0" smtClean="0"/>
              <a:t> </a:t>
            </a:r>
            <a:r>
              <a:rPr lang="it-IT" sz="2200" dirty="0" err="1" smtClean="0"/>
              <a:t>to</a:t>
            </a:r>
            <a:r>
              <a:rPr lang="it-IT" sz="2200" dirty="0" smtClean="0"/>
              <a:t> </a:t>
            </a:r>
            <a:r>
              <a:rPr lang="it-IT" sz="2200" dirty="0" err="1" smtClean="0"/>
              <a:t>poor</a:t>
            </a:r>
            <a:r>
              <a:rPr lang="it-IT" sz="2200" dirty="0" smtClean="0"/>
              <a:t> </a:t>
            </a:r>
            <a:r>
              <a:rPr lang="it-IT" sz="2200" dirty="0" err="1" smtClean="0"/>
              <a:t>countries</a:t>
            </a:r>
            <a:r>
              <a:rPr lang="it-IT" sz="2200" dirty="0" smtClean="0"/>
              <a:t> so </a:t>
            </a:r>
            <a:r>
              <a:rPr lang="it-IT" sz="2200" dirty="0" err="1" smtClean="0"/>
              <a:t>that</a:t>
            </a:r>
            <a:r>
              <a:rPr lang="it-IT" sz="2200" dirty="0" smtClean="0"/>
              <a:t> </a:t>
            </a:r>
            <a:r>
              <a:rPr lang="it-IT" sz="2200" dirty="0" err="1" smtClean="0"/>
              <a:t>she</a:t>
            </a:r>
            <a:r>
              <a:rPr lang="it-IT" sz="2200" dirty="0" smtClean="0"/>
              <a:t> can </a:t>
            </a:r>
            <a:r>
              <a:rPr lang="it-IT" sz="2200" dirty="0" err="1" smtClean="0"/>
              <a:t>meet</a:t>
            </a:r>
            <a:r>
              <a:rPr lang="it-IT" sz="2200" dirty="0" smtClean="0"/>
              <a:t> the  </a:t>
            </a:r>
          </a:p>
          <a:p>
            <a:pPr>
              <a:buNone/>
            </a:pPr>
            <a:r>
              <a:rPr lang="it-IT" sz="2200" dirty="0" smtClean="0"/>
              <a:t>     </a:t>
            </a:r>
            <a:r>
              <a:rPr lang="it-IT" sz="2200" dirty="0" err="1" smtClean="0"/>
              <a:t>refugees</a:t>
            </a:r>
            <a:r>
              <a:rPr lang="it-IT" sz="2200" dirty="0" smtClean="0"/>
              <a:t> in </a:t>
            </a:r>
            <a:r>
              <a:rPr lang="it-IT" sz="2200" dirty="0" err="1" smtClean="0"/>
              <a:t>person</a:t>
            </a:r>
            <a:r>
              <a:rPr lang="it-IT" sz="2200" dirty="0" smtClean="0"/>
              <a:t>.</a:t>
            </a:r>
          </a:p>
          <a:p>
            <a:r>
              <a:rPr lang="it-IT" sz="2200" dirty="0" smtClean="0"/>
              <a:t> </a:t>
            </a:r>
            <a:r>
              <a:rPr lang="it-IT" sz="2200" dirty="0" err="1" smtClean="0"/>
              <a:t>She</a:t>
            </a:r>
            <a:r>
              <a:rPr lang="it-IT" sz="2200" dirty="0" smtClean="0"/>
              <a:t> </a:t>
            </a:r>
            <a:r>
              <a:rPr lang="it-IT" sz="2200" dirty="0" err="1" smtClean="0"/>
              <a:t>donates</a:t>
            </a:r>
            <a:r>
              <a:rPr lang="it-IT" sz="2200" dirty="0" smtClean="0"/>
              <a:t> a </a:t>
            </a:r>
            <a:r>
              <a:rPr lang="it-IT" sz="2200" dirty="0" err="1" smtClean="0"/>
              <a:t>significant</a:t>
            </a:r>
            <a:r>
              <a:rPr lang="it-IT" sz="2200" dirty="0" smtClean="0"/>
              <a:t> part </a:t>
            </a:r>
            <a:r>
              <a:rPr lang="it-IT" sz="2200" dirty="0" err="1" smtClean="0"/>
              <a:t>of</a:t>
            </a:r>
            <a:r>
              <a:rPr lang="it-IT" sz="2200" dirty="0" smtClean="0"/>
              <a:t> </a:t>
            </a:r>
            <a:r>
              <a:rPr lang="it-IT" sz="2200" dirty="0" err="1" smtClean="0"/>
              <a:t>her</a:t>
            </a:r>
            <a:r>
              <a:rPr lang="it-IT" sz="2200" dirty="0" smtClean="0"/>
              <a:t> </a:t>
            </a:r>
            <a:r>
              <a:rPr lang="it-IT" sz="2200" dirty="0" err="1" smtClean="0"/>
              <a:t>money</a:t>
            </a:r>
            <a:r>
              <a:rPr lang="it-IT" sz="2200" dirty="0" smtClean="0"/>
              <a:t> </a:t>
            </a:r>
            <a:r>
              <a:rPr lang="it-IT" sz="2200" dirty="0" err="1" smtClean="0"/>
              <a:t>to</a:t>
            </a:r>
            <a:r>
              <a:rPr lang="it-IT" sz="2200" dirty="0" smtClean="0"/>
              <a:t> </a:t>
            </a:r>
            <a:r>
              <a:rPr lang="it-IT" sz="2200" dirty="0" err="1" smtClean="0"/>
              <a:t>this</a:t>
            </a:r>
            <a:r>
              <a:rPr lang="it-IT" sz="2200" dirty="0" smtClean="0"/>
              <a:t> cause.</a:t>
            </a:r>
          </a:p>
          <a:p>
            <a:r>
              <a:rPr lang="it-IT" sz="2200" dirty="0" err="1" smtClean="0"/>
              <a:t>She</a:t>
            </a:r>
            <a:r>
              <a:rPr lang="it-IT" sz="2200" dirty="0" smtClean="0"/>
              <a:t> </a:t>
            </a:r>
            <a:r>
              <a:rPr lang="it-IT" sz="2200" dirty="0" err="1" smtClean="0"/>
              <a:t>says</a:t>
            </a:r>
            <a:r>
              <a:rPr lang="it-IT" sz="2200" dirty="0" smtClean="0"/>
              <a:t> : “</a:t>
            </a:r>
            <a:r>
              <a:rPr lang="it-IT" sz="2200" dirty="0" err="1" smtClean="0"/>
              <a:t>We</a:t>
            </a:r>
            <a:r>
              <a:rPr lang="it-IT" sz="2200" dirty="0" smtClean="0"/>
              <a:t> </a:t>
            </a:r>
            <a:r>
              <a:rPr lang="it-IT" sz="2200" dirty="0" err="1" smtClean="0"/>
              <a:t>cannot</a:t>
            </a:r>
            <a:r>
              <a:rPr lang="it-IT" sz="2200" dirty="0" smtClean="0"/>
              <a:t> </a:t>
            </a:r>
            <a:r>
              <a:rPr lang="it-IT" sz="2200" dirty="0" err="1" smtClean="0"/>
              <a:t>ignore</a:t>
            </a:r>
            <a:r>
              <a:rPr lang="it-IT" sz="2200" dirty="0" smtClean="0"/>
              <a:t> the </a:t>
            </a:r>
            <a:r>
              <a:rPr lang="it-IT" sz="2200" dirty="0" err="1" smtClean="0"/>
              <a:t>fact</a:t>
            </a:r>
            <a:r>
              <a:rPr lang="it-IT" sz="2200" dirty="0" smtClean="0"/>
              <a:t> </a:t>
            </a:r>
            <a:r>
              <a:rPr lang="it-IT" sz="2200" dirty="0" err="1" smtClean="0"/>
              <a:t>that</a:t>
            </a:r>
            <a:r>
              <a:rPr lang="it-IT" sz="2200" dirty="0" smtClean="0"/>
              <a:t> </a:t>
            </a:r>
            <a:r>
              <a:rPr lang="it-IT" sz="2200" dirty="0" err="1" smtClean="0"/>
              <a:t>millions</a:t>
            </a:r>
            <a:r>
              <a:rPr lang="it-IT" sz="2200" dirty="0" smtClean="0"/>
              <a:t> </a:t>
            </a:r>
            <a:r>
              <a:rPr lang="it-IT" sz="2200" dirty="0" err="1" smtClean="0"/>
              <a:t>of</a:t>
            </a:r>
            <a:r>
              <a:rPr lang="it-IT" sz="2200" dirty="0" smtClean="0"/>
              <a:t> people are out </a:t>
            </a:r>
            <a:r>
              <a:rPr lang="it-IT" sz="2200" dirty="0" err="1" smtClean="0"/>
              <a:t>there</a:t>
            </a:r>
            <a:r>
              <a:rPr lang="it-IT" sz="2200" dirty="0" smtClean="0"/>
              <a:t> </a:t>
            </a:r>
            <a:r>
              <a:rPr lang="it-IT" sz="2200" dirty="0" err="1" smtClean="0"/>
              <a:t>suffering</a:t>
            </a:r>
            <a:r>
              <a:rPr lang="it-IT" sz="2200" dirty="0" smtClean="0"/>
              <a:t>. I </a:t>
            </a:r>
            <a:r>
              <a:rPr lang="it-IT" sz="2200" dirty="0" err="1" smtClean="0"/>
              <a:t>want</a:t>
            </a:r>
            <a:r>
              <a:rPr lang="it-IT" sz="2200" dirty="0" smtClean="0"/>
              <a:t> </a:t>
            </a:r>
            <a:r>
              <a:rPr lang="it-IT" sz="2200" dirty="0" err="1" smtClean="0"/>
              <a:t>to</a:t>
            </a:r>
            <a:r>
              <a:rPr lang="it-IT" sz="2200" dirty="0" smtClean="0"/>
              <a:t> help </a:t>
            </a:r>
            <a:r>
              <a:rPr lang="it-IT" sz="2200" dirty="0" err="1" smtClean="0"/>
              <a:t>them…</a:t>
            </a:r>
            <a:r>
              <a:rPr lang="it-IT" sz="2200" dirty="0" smtClean="0"/>
              <a:t>”</a:t>
            </a:r>
          </a:p>
          <a:p>
            <a:endParaRPr lang="it-IT" sz="2400" dirty="0"/>
          </a:p>
        </p:txBody>
      </p:sp>
    </p:spTree>
  </p:cSld>
  <p:clrMapOvr>
    <a:masterClrMapping/>
  </p:clrMapOvr>
  <p:transition spd="slow" advTm="1903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Programmi\Microsoft Office\MEDIA\CAGCAT10\j0222017.wmf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43042" y="5429264"/>
            <a:ext cx="785818" cy="78861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0166" y="285728"/>
            <a:ext cx="6072230" cy="1357323"/>
          </a:xfrm>
        </p:spPr>
        <p:txBody>
          <a:bodyPr>
            <a:prstTxWarp prst="textChevron">
              <a:avLst>
                <a:gd name="adj" fmla="val 35105"/>
              </a:avLst>
            </a:prstTxWarp>
            <a:normAutofit/>
          </a:bodyPr>
          <a:lstStyle/>
          <a:p>
            <a:r>
              <a:rPr lang="it-IT" dirty="0" smtClean="0">
                <a:ln w="76200">
                  <a:solidFill>
                    <a:srgbClr val="FF0000"/>
                  </a:solidFill>
                  <a:prstDash val="solid"/>
                </a:ln>
                <a:solidFill>
                  <a:srgbClr val="63FB5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</a:t>
            </a:r>
            <a:r>
              <a:rPr lang="it-IT" b="1" dirty="0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3FB5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it-IT" dirty="0" smtClean="0">
                <a:ln w="76200">
                  <a:solidFill>
                    <a:srgbClr val="FFC000"/>
                  </a:solidFill>
                  <a:prstDash val="solid"/>
                </a:ln>
                <a:solidFill>
                  <a:srgbClr val="63FB5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it-IT" b="1" dirty="0" smtClean="0">
                <a:ln w="762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63FB5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it-IT" dirty="0" err="1" smtClean="0">
                <a:ln w="76200">
                  <a:solidFill>
                    <a:srgbClr val="FFFF00"/>
                  </a:solidFill>
                  <a:prstDash val="solid"/>
                </a:ln>
                <a:solidFill>
                  <a:srgbClr val="63FB5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restaurant</a:t>
            </a:r>
            <a:endParaRPr lang="it-IT" b="1" dirty="0">
              <a:ln w="76200">
                <a:solidFill>
                  <a:srgbClr val="FFFF00"/>
                </a:solidFill>
                <a:prstDash val="solid"/>
              </a:ln>
              <a:solidFill>
                <a:srgbClr val="63FB5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Picture 3" descr="C:\Programmi\Microsoft Office\MEDIA\CAGCAT10\j019928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857364"/>
            <a:ext cx="2783214" cy="2500330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357158" y="1643050"/>
            <a:ext cx="535785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  <a:latin typeface="Berlin Sans FB Demi" pitchFamily="34" charset="0"/>
              </a:rPr>
              <a:t>Waitress</a:t>
            </a:r>
            <a:r>
              <a:rPr lang="it-IT" sz="1600" dirty="0" smtClean="0">
                <a:solidFill>
                  <a:srgbClr val="FFFF00"/>
                </a:solidFill>
                <a:latin typeface="Berlin Sans FB Demi" pitchFamily="34" charset="0"/>
              </a:rPr>
              <a:t>: </a:t>
            </a:r>
            <a:r>
              <a:rPr lang="en-US" sz="1600" dirty="0" smtClean="0">
                <a:solidFill>
                  <a:prstClr val="white"/>
                </a:solidFill>
              </a:rPr>
              <a:t>Would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you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like</a:t>
            </a:r>
            <a:r>
              <a:rPr lang="it-IT" sz="1600" dirty="0" smtClean="0">
                <a:solidFill>
                  <a:prstClr val="white"/>
                </a:solidFill>
              </a:rPr>
              <a:t> to </a:t>
            </a:r>
            <a:r>
              <a:rPr lang="it-IT" sz="1600" dirty="0" err="1" smtClean="0">
                <a:solidFill>
                  <a:prstClr val="white"/>
                </a:solidFill>
              </a:rPr>
              <a:t>order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any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en-US" sz="1600" dirty="0" smtClean="0">
                <a:solidFill>
                  <a:prstClr val="white"/>
                </a:solidFill>
              </a:rPr>
              <a:t>starters</a:t>
            </a:r>
            <a:r>
              <a:rPr lang="it-IT" sz="1600" dirty="0" smtClean="0">
                <a:solidFill>
                  <a:prstClr val="white"/>
                </a:solidFill>
              </a:rPr>
              <a:t>?</a:t>
            </a:r>
          </a:p>
          <a:p>
            <a:r>
              <a:rPr lang="it-IT" sz="1600" dirty="0" smtClean="0">
                <a:solidFill>
                  <a:srgbClr val="63FB5B"/>
                </a:solidFill>
                <a:latin typeface="Berlin Sans FB Demi" pitchFamily="34" charset="0"/>
              </a:rPr>
              <a:t>Giovanna: </a:t>
            </a:r>
            <a:r>
              <a:rPr lang="it-IT" sz="1600" dirty="0" smtClean="0">
                <a:solidFill>
                  <a:prstClr val="white"/>
                </a:solidFill>
              </a:rPr>
              <a:t>Yes, </a:t>
            </a:r>
            <a:r>
              <a:rPr lang="it-IT" sz="1600" dirty="0" err="1" smtClean="0">
                <a:solidFill>
                  <a:prstClr val="white"/>
                </a:solidFill>
              </a:rPr>
              <a:t>please</a:t>
            </a:r>
            <a:r>
              <a:rPr lang="it-IT" sz="1600" dirty="0" smtClean="0">
                <a:solidFill>
                  <a:prstClr val="white"/>
                </a:solidFill>
              </a:rPr>
              <a:t>. Can </a:t>
            </a:r>
            <a:r>
              <a:rPr lang="it-IT" sz="1600" dirty="0" err="1" smtClean="0">
                <a:solidFill>
                  <a:prstClr val="white"/>
                </a:solidFill>
              </a:rPr>
              <a:t>we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have</a:t>
            </a:r>
            <a:r>
              <a:rPr lang="it-IT" sz="1600" dirty="0" smtClean="0">
                <a:solidFill>
                  <a:prstClr val="white"/>
                </a:solidFill>
              </a:rPr>
              <a:t>  some </a:t>
            </a:r>
            <a:r>
              <a:rPr lang="it-IT" sz="1600" dirty="0" err="1" smtClean="0">
                <a:solidFill>
                  <a:prstClr val="white"/>
                </a:solidFill>
              </a:rPr>
              <a:t>garlic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bread</a:t>
            </a:r>
            <a:r>
              <a:rPr lang="it-IT" sz="1600" dirty="0" smtClean="0">
                <a:solidFill>
                  <a:prstClr val="white"/>
                </a:solidFill>
              </a:rPr>
              <a:t>?</a:t>
            </a:r>
          </a:p>
          <a:p>
            <a:r>
              <a:rPr lang="it-IT" sz="1600" dirty="0" smtClean="0">
                <a:solidFill>
                  <a:srgbClr val="FFFF00"/>
                </a:solidFill>
                <a:latin typeface="Berlin Sans FB Demi" pitchFamily="34" charset="0"/>
              </a:rPr>
              <a:t>W: </a:t>
            </a:r>
            <a:r>
              <a:rPr lang="it-IT" sz="1600" dirty="0" smtClean="0">
                <a:solidFill>
                  <a:prstClr val="white"/>
                </a:solidFill>
              </a:rPr>
              <a:t>Of </a:t>
            </a:r>
            <a:r>
              <a:rPr lang="it-IT" sz="1600" dirty="0" err="1" smtClean="0">
                <a:solidFill>
                  <a:prstClr val="white"/>
                </a:solidFill>
              </a:rPr>
              <a:t>course</a:t>
            </a:r>
            <a:r>
              <a:rPr lang="it-IT" sz="1600" dirty="0" smtClean="0">
                <a:solidFill>
                  <a:prstClr val="white"/>
                </a:solidFill>
              </a:rPr>
              <a:t>. And </a:t>
            </a:r>
            <a:r>
              <a:rPr lang="it-IT" sz="1600" dirty="0" err="1" smtClean="0">
                <a:solidFill>
                  <a:prstClr val="white"/>
                </a:solidFill>
              </a:rPr>
              <a:t>what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would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you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like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as</a:t>
            </a:r>
            <a:r>
              <a:rPr lang="it-IT" sz="1600" dirty="0" smtClean="0">
                <a:solidFill>
                  <a:prstClr val="white"/>
                </a:solidFill>
              </a:rPr>
              <a:t> a </a:t>
            </a:r>
            <a:r>
              <a:rPr lang="it-IT" sz="1600" dirty="0" err="1" smtClean="0">
                <a:solidFill>
                  <a:prstClr val="white"/>
                </a:solidFill>
              </a:rPr>
              <a:t>main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course</a:t>
            </a:r>
            <a:r>
              <a:rPr lang="it-IT" sz="1600" dirty="0" smtClean="0">
                <a:solidFill>
                  <a:prstClr val="white"/>
                </a:solidFill>
              </a:rPr>
              <a:t>?</a:t>
            </a:r>
          </a:p>
          <a:p>
            <a:r>
              <a:rPr lang="it-IT" sz="1600" dirty="0" smtClean="0">
                <a:solidFill>
                  <a:srgbClr val="FF0000"/>
                </a:solidFill>
                <a:latin typeface="Berlin Sans FB Demi" pitchFamily="34" charset="0"/>
              </a:rPr>
              <a:t>Erica : </a:t>
            </a:r>
            <a:r>
              <a:rPr lang="it-IT" sz="1600" dirty="0" smtClean="0">
                <a:solidFill>
                  <a:prstClr val="white"/>
                </a:solidFill>
              </a:rPr>
              <a:t>I’d </a:t>
            </a:r>
            <a:r>
              <a:rPr lang="it-IT" sz="1600" dirty="0" err="1" smtClean="0">
                <a:solidFill>
                  <a:prstClr val="white"/>
                </a:solidFill>
              </a:rPr>
              <a:t>like</a:t>
            </a:r>
            <a:r>
              <a:rPr lang="it-IT" sz="1600" dirty="0" smtClean="0">
                <a:solidFill>
                  <a:prstClr val="white"/>
                </a:solidFill>
              </a:rPr>
              <a:t> the </a:t>
            </a:r>
            <a:r>
              <a:rPr lang="it-IT" sz="1600" dirty="0" err="1" smtClean="0">
                <a:solidFill>
                  <a:prstClr val="white"/>
                </a:solidFill>
              </a:rPr>
              <a:t>fried</a:t>
            </a:r>
            <a:r>
              <a:rPr lang="it-IT" sz="1600" dirty="0" smtClean="0">
                <a:solidFill>
                  <a:prstClr val="white"/>
                </a:solidFill>
              </a:rPr>
              <a:t> calamari.</a:t>
            </a:r>
          </a:p>
          <a:p>
            <a:r>
              <a:rPr lang="it-IT" sz="1600" dirty="0" smtClean="0">
                <a:solidFill>
                  <a:srgbClr val="63FB5B"/>
                </a:solidFill>
                <a:latin typeface="Berlin Sans FB Demi" pitchFamily="34" charset="0"/>
              </a:rPr>
              <a:t>G : </a:t>
            </a:r>
            <a:r>
              <a:rPr lang="it-IT" sz="1600" dirty="0" smtClean="0">
                <a:solidFill>
                  <a:prstClr val="white"/>
                </a:solidFill>
              </a:rPr>
              <a:t>Can I </a:t>
            </a:r>
            <a:r>
              <a:rPr lang="it-IT" sz="1600" dirty="0" err="1" smtClean="0">
                <a:solidFill>
                  <a:prstClr val="white"/>
                </a:solidFill>
              </a:rPr>
              <a:t>have</a:t>
            </a:r>
            <a:r>
              <a:rPr lang="it-IT" sz="1600" dirty="0" smtClean="0">
                <a:solidFill>
                  <a:prstClr val="white"/>
                </a:solidFill>
              </a:rPr>
              <a:t> a hamburger, </a:t>
            </a:r>
            <a:r>
              <a:rPr lang="it-IT" sz="1600" dirty="0" err="1" smtClean="0">
                <a:solidFill>
                  <a:prstClr val="white"/>
                </a:solidFill>
              </a:rPr>
              <a:t>please</a:t>
            </a:r>
            <a:r>
              <a:rPr lang="it-IT" sz="1600" dirty="0" smtClean="0">
                <a:solidFill>
                  <a:prstClr val="white"/>
                </a:solidFill>
              </a:rPr>
              <a:t>?</a:t>
            </a:r>
          </a:p>
          <a:p>
            <a:r>
              <a:rPr lang="it-IT" sz="1600" dirty="0" smtClean="0">
                <a:solidFill>
                  <a:srgbClr val="FFFF00"/>
                </a:solidFill>
                <a:latin typeface="Berlin Sans FB Demi" pitchFamily="34" charset="0"/>
              </a:rPr>
              <a:t>W: </a:t>
            </a:r>
            <a:r>
              <a:rPr lang="it-IT" sz="1600" dirty="0" err="1" smtClean="0">
                <a:solidFill>
                  <a:prstClr val="white"/>
                </a:solidFill>
              </a:rPr>
              <a:t>Certainly</a:t>
            </a:r>
            <a:r>
              <a:rPr lang="it-IT" sz="1600" dirty="0" smtClean="0">
                <a:solidFill>
                  <a:prstClr val="white"/>
                </a:solidFill>
              </a:rPr>
              <a:t>.</a:t>
            </a:r>
            <a:r>
              <a:rPr lang="it-IT" sz="1600" dirty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Would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you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like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any</a:t>
            </a:r>
            <a:r>
              <a:rPr lang="it-IT" sz="1600" dirty="0" smtClean="0">
                <a:solidFill>
                  <a:prstClr val="white"/>
                </a:solidFill>
              </a:rPr>
              <a:t> side </a:t>
            </a:r>
            <a:r>
              <a:rPr lang="it-IT" sz="1600" dirty="0" err="1" smtClean="0">
                <a:solidFill>
                  <a:prstClr val="white"/>
                </a:solidFill>
              </a:rPr>
              <a:t>orders</a:t>
            </a:r>
            <a:r>
              <a:rPr lang="it-IT" sz="1600" dirty="0" smtClean="0">
                <a:solidFill>
                  <a:prstClr val="white"/>
                </a:solidFill>
              </a:rPr>
              <a:t>?</a:t>
            </a:r>
          </a:p>
          <a:p>
            <a:r>
              <a:rPr lang="it-IT" sz="1600" dirty="0" smtClean="0">
                <a:solidFill>
                  <a:srgbClr val="FF0000"/>
                </a:solidFill>
                <a:latin typeface="Berlin Sans FB Demi" pitchFamily="34" charset="0"/>
              </a:rPr>
              <a:t>E: </a:t>
            </a:r>
            <a:r>
              <a:rPr lang="it-IT" sz="1600" dirty="0" smtClean="0">
                <a:solidFill>
                  <a:prstClr val="white"/>
                </a:solidFill>
              </a:rPr>
              <a:t>Yes, </a:t>
            </a:r>
            <a:r>
              <a:rPr lang="it-IT" sz="1600" dirty="0" err="1" smtClean="0">
                <a:solidFill>
                  <a:prstClr val="white"/>
                </a:solidFill>
              </a:rPr>
              <a:t>please</a:t>
            </a:r>
            <a:r>
              <a:rPr lang="it-IT" sz="1600" dirty="0" smtClean="0">
                <a:solidFill>
                  <a:prstClr val="white"/>
                </a:solidFill>
              </a:rPr>
              <a:t>. I’d </a:t>
            </a:r>
            <a:r>
              <a:rPr lang="it-IT" sz="1600" dirty="0" err="1" smtClean="0">
                <a:solidFill>
                  <a:prstClr val="white"/>
                </a:solidFill>
              </a:rPr>
              <a:t>like</a:t>
            </a:r>
            <a:r>
              <a:rPr lang="it-IT" sz="1600" dirty="0" smtClean="0">
                <a:solidFill>
                  <a:prstClr val="white"/>
                </a:solidFill>
              </a:rPr>
              <a:t> some </a:t>
            </a:r>
            <a:r>
              <a:rPr lang="it-IT" sz="1600" dirty="0" err="1" smtClean="0">
                <a:solidFill>
                  <a:prstClr val="white"/>
                </a:solidFill>
              </a:rPr>
              <a:t>chips</a:t>
            </a:r>
            <a:r>
              <a:rPr lang="it-IT" sz="1600" dirty="0" smtClean="0">
                <a:solidFill>
                  <a:prstClr val="white"/>
                </a:solidFill>
              </a:rPr>
              <a:t>.</a:t>
            </a:r>
          </a:p>
          <a:p>
            <a:r>
              <a:rPr lang="it-IT" sz="1600" dirty="0" smtClean="0">
                <a:solidFill>
                  <a:srgbClr val="FFFF00"/>
                </a:solidFill>
                <a:latin typeface="Berlin Sans FB Demi" pitchFamily="34" charset="0"/>
              </a:rPr>
              <a:t>W: </a:t>
            </a:r>
            <a:r>
              <a:rPr lang="it-IT" sz="1600" dirty="0" smtClean="0">
                <a:solidFill>
                  <a:prstClr val="white"/>
                </a:solidFill>
              </a:rPr>
              <a:t>Ok. </a:t>
            </a:r>
            <a:r>
              <a:rPr lang="it-IT" sz="1600" dirty="0" err="1" smtClean="0">
                <a:solidFill>
                  <a:prstClr val="white"/>
                </a:solidFill>
              </a:rPr>
              <a:t>Would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you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like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any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sweets</a:t>
            </a:r>
            <a:r>
              <a:rPr lang="it-IT" sz="1600" dirty="0" smtClean="0">
                <a:solidFill>
                  <a:prstClr val="white"/>
                </a:solidFill>
              </a:rPr>
              <a:t>?</a:t>
            </a:r>
          </a:p>
          <a:p>
            <a:r>
              <a:rPr lang="it-IT" sz="1600" dirty="0" smtClean="0">
                <a:solidFill>
                  <a:srgbClr val="FF0000"/>
                </a:solidFill>
                <a:latin typeface="Berlin Sans FB Demi" pitchFamily="34" charset="0"/>
              </a:rPr>
              <a:t>E: </a:t>
            </a:r>
            <a:r>
              <a:rPr lang="it-IT" sz="1600" dirty="0" smtClean="0">
                <a:solidFill>
                  <a:prstClr val="white"/>
                </a:solidFill>
              </a:rPr>
              <a:t>Yes. I’d </a:t>
            </a:r>
            <a:r>
              <a:rPr lang="it-IT" sz="1600" dirty="0" err="1" smtClean="0">
                <a:solidFill>
                  <a:prstClr val="white"/>
                </a:solidFill>
              </a:rPr>
              <a:t>like</a:t>
            </a:r>
            <a:r>
              <a:rPr lang="it-IT" sz="1600" dirty="0" smtClean="0">
                <a:solidFill>
                  <a:prstClr val="white"/>
                </a:solidFill>
              </a:rPr>
              <a:t> a </a:t>
            </a:r>
            <a:r>
              <a:rPr lang="it-IT" sz="1600" dirty="0" err="1" smtClean="0">
                <a:solidFill>
                  <a:prstClr val="white"/>
                </a:solidFill>
              </a:rPr>
              <a:t>vanilla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ice-cream</a:t>
            </a:r>
            <a:r>
              <a:rPr lang="it-IT" sz="1600" dirty="0" smtClean="0">
                <a:solidFill>
                  <a:prstClr val="white"/>
                </a:solidFill>
              </a:rPr>
              <a:t>.</a:t>
            </a:r>
          </a:p>
          <a:p>
            <a:r>
              <a:rPr lang="it-IT" sz="1600" dirty="0" smtClean="0">
                <a:solidFill>
                  <a:srgbClr val="63FB5B"/>
                </a:solidFill>
                <a:latin typeface="Berlin Sans FB Demi" pitchFamily="34" charset="0"/>
              </a:rPr>
              <a:t>G: </a:t>
            </a:r>
            <a:r>
              <a:rPr lang="it-IT" sz="1600" dirty="0" err="1" smtClean="0">
                <a:solidFill>
                  <a:prstClr val="white"/>
                </a:solidFill>
              </a:rPr>
              <a:t>I’l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have</a:t>
            </a:r>
            <a:r>
              <a:rPr lang="it-IT" sz="1600" dirty="0" smtClean="0">
                <a:solidFill>
                  <a:prstClr val="white"/>
                </a:solidFill>
              </a:rPr>
              <a:t> a </a:t>
            </a:r>
            <a:r>
              <a:rPr lang="it-IT" sz="1600" dirty="0" err="1" smtClean="0">
                <a:solidFill>
                  <a:prstClr val="white"/>
                </a:solidFill>
              </a:rPr>
              <a:t>slice</a:t>
            </a:r>
            <a:r>
              <a:rPr lang="it-IT" sz="1600" dirty="0" smtClean="0">
                <a:solidFill>
                  <a:prstClr val="white"/>
                </a:solidFill>
              </a:rPr>
              <a:t> of </a:t>
            </a:r>
            <a:r>
              <a:rPr lang="it-IT" sz="1600" dirty="0" err="1" smtClean="0">
                <a:solidFill>
                  <a:prstClr val="white"/>
                </a:solidFill>
              </a:rPr>
              <a:t>lemon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cheescake</a:t>
            </a:r>
            <a:r>
              <a:rPr lang="it-IT" sz="1600" dirty="0" smtClean="0">
                <a:solidFill>
                  <a:prstClr val="white"/>
                </a:solidFill>
              </a:rPr>
              <a:t>.</a:t>
            </a:r>
          </a:p>
          <a:p>
            <a:r>
              <a:rPr lang="it-IT" sz="1600" dirty="0" smtClean="0">
                <a:solidFill>
                  <a:srgbClr val="FFFF00"/>
                </a:solidFill>
                <a:latin typeface="Berlin Sans FB Demi" pitchFamily="34" charset="0"/>
              </a:rPr>
              <a:t>W: </a:t>
            </a:r>
            <a:r>
              <a:rPr lang="it-IT" sz="1600" dirty="0" err="1" smtClean="0">
                <a:solidFill>
                  <a:prstClr val="white"/>
                </a:solidFill>
              </a:rPr>
              <a:t>Sure</a:t>
            </a:r>
            <a:r>
              <a:rPr lang="it-IT" sz="1600" dirty="0" smtClean="0">
                <a:solidFill>
                  <a:prstClr val="white"/>
                </a:solidFill>
              </a:rPr>
              <a:t>. </a:t>
            </a:r>
            <a:r>
              <a:rPr lang="it-IT" sz="1600" dirty="0" err="1" smtClean="0">
                <a:solidFill>
                  <a:prstClr val="white"/>
                </a:solidFill>
              </a:rPr>
              <a:t>Any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drinks</a:t>
            </a:r>
            <a:r>
              <a:rPr lang="it-IT" sz="1600" dirty="0" smtClean="0">
                <a:solidFill>
                  <a:prstClr val="white"/>
                </a:solidFill>
              </a:rPr>
              <a:t>?</a:t>
            </a:r>
          </a:p>
          <a:p>
            <a:r>
              <a:rPr lang="it-IT" sz="1600" dirty="0" smtClean="0">
                <a:solidFill>
                  <a:srgbClr val="FF0000"/>
                </a:solidFill>
                <a:latin typeface="Berlin Sans FB Demi" pitchFamily="34" charset="0"/>
              </a:rPr>
              <a:t>E: </a:t>
            </a:r>
            <a:r>
              <a:rPr lang="it-IT" sz="1600" dirty="0" err="1" smtClean="0">
                <a:solidFill>
                  <a:prstClr val="white"/>
                </a:solidFill>
              </a:rPr>
              <a:t>We</a:t>
            </a:r>
            <a:r>
              <a:rPr lang="it-IT" sz="1600" dirty="0" smtClean="0">
                <a:solidFill>
                  <a:prstClr val="white"/>
                </a:solidFill>
              </a:rPr>
              <a:t>’</a:t>
            </a:r>
            <a:r>
              <a:rPr lang="it-IT" sz="1600" dirty="0" err="1" smtClean="0">
                <a:solidFill>
                  <a:prstClr val="white"/>
                </a:solidFill>
              </a:rPr>
              <a:t>ll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have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two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bottles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of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beer</a:t>
            </a:r>
            <a:r>
              <a:rPr lang="it-IT" sz="1600" dirty="0" smtClean="0">
                <a:solidFill>
                  <a:prstClr val="white"/>
                </a:solidFill>
              </a:rPr>
              <a:t>, </a:t>
            </a:r>
            <a:r>
              <a:rPr lang="it-IT" sz="1600" dirty="0" err="1" smtClean="0">
                <a:solidFill>
                  <a:prstClr val="white"/>
                </a:solidFill>
              </a:rPr>
              <a:t>please</a:t>
            </a:r>
            <a:r>
              <a:rPr lang="it-IT" sz="1600" dirty="0" smtClean="0">
                <a:solidFill>
                  <a:prstClr val="white"/>
                </a:solidFill>
              </a:rPr>
              <a:t>.</a:t>
            </a:r>
          </a:p>
          <a:p>
            <a:r>
              <a:rPr lang="it-IT" sz="1600" dirty="0" smtClean="0">
                <a:solidFill>
                  <a:srgbClr val="FFFF00"/>
                </a:solidFill>
                <a:latin typeface="Berlin Sans FB Demi" pitchFamily="34" charset="0"/>
              </a:rPr>
              <a:t>W: </a:t>
            </a:r>
            <a:r>
              <a:rPr lang="it-IT" sz="1600" dirty="0" err="1" smtClean="0">
                <a:solidFill>
                  <a:prstClr val="white"/>
                </a:solidFill>
              </a:rPr>
              <a:t>Of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course</a:t>
            </a:r>
            <a:r>
              <a:rPr lang="it-IT" sz="1600" dirty="0" smtClean="0">
                <a:solidFill>
                  <a:prstClr val="white"/>
                </a:solidFill>
              </a:rPr>
              <a:t>. </a:t>
            </a:r>
            <a:r>
              <a:rPr lang="it-IT" sz="1600" dirty="0" err="1" smtClean="0">
                <a:solidFill>
                  <a:prstClr val="white"/>
                </a:solidFill>
              </a:rPr>
              <a:t>Thank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you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very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much</a:t>
            </a:r>
            <a:r>
              <a:rPr lang="it-IT" sz="1600" dirty="0" smtClean="0">
                <a:solidFill>
                  <a:prstClr val="white"/>
                </a:solidFill>
              </a:rPr>
              <a:t>.</a:t>
            </a:r>
          </a:p>
          <a:p>
            <a:r>
              <a:rPr lang="it-IT" dirty="0" err="1" smtClean="0">
                <a:solidFill>
                  <a:prstClr val="white"/>
                </a:solidFill>
                <a:latin typeface="Monotype Corsiva" panose="03010101010201010101" pitchFamily="66" charset="0"/>
              </a:rPr>
              <a:t>Later</a:t>
            </a:r>
            <a:r>
              <a:rPr lang="it-IT" dirty="0" smtClean="0">
                <a:solidFill>
                  <a:prstClr val="white"/>
                </a:solidFill>
                <a:latin typeface="Monotype Corsiva" panose="03010101010201010101" pitchFamily="66" charset="0"/>
              </a:rPr>
              <a:t>…….</a:t>
            </a:r>
          </a:p>
          <a:p>
            <a:endParaRPr lang="it-IT" dirty="0" smtClean="0">
              <a:solidFill>
                <a:prstClr val="white"/>
              </a:solidFill>
            </a:endParaRPr>
          </a:p>
          <a:p>
            <a:endParaRPr lang="it-IT" dirty="0">
              <a:solidFill>
                <a:prstClr val="white"/>
              </a:solidFill>
            </a:endParaRPr>
          </a:p>
          <a:p>
            <a:endParaRPr lang="it-IT" dirty="0" smtClean="0">
              <a:solidFill>
                <a:prstClr val="white"/>
              </a:solidFill>
            </a:endParaRPr>
          </a:p>
          <a:p>
            <a:endParaRPr lang="it-IT" dirty="0">
              <a:solidFill>
                <a:prstClr val="white"/>
              </a:solidFill>
            </a:endParaRPr>
          </a:p>
          <a:p>
            <a:endParaRPr lang="it-IT" dirty="0" smtClean="0">
              <a:solidFill>
                <a:prstClr val="white"/>
              </a:solidFill>
            </a:endParaRPr>
          </a:p>
          <a:p>
            <a:endParaRPr lang="it-IT" dirty="0">
              <a:solidFill>
                <a:prstClr val="white"/>
              </a:solidFill>
            </a:endParaRPr>
          </a:p>
          <a:p>
            <a:endParaRPr lang="it-IT" dirty="0" smtClean="0">
              <a:solidFill>
                <a:prstClr val="white"/>
              </a:solidFill>
            </a:endParaRPr>
          </a:p>
          <a:p>
            <a:endParaRPr lang="it-IT" dirty="0">
              <a:solidFill>
                <a:prstClr val="white"/>
              </a:solidFill>
            </a:endParaRPr>
          </a:p>
          <a:p>
            <a:endParaRPr lang="it-IT" dirty="0" smtClean="0">
              <a:solidFill>
                <a:prstClr val="white"/>
              </a:solidFill>
            </a:endParaRPr>
          </a:p>
          <a:p>
            <a:endParaRPr lang="it-IT" dirty="0">
              <a:solidFill>
                <a:prstClr val="white"/>
              </a:solidFill>
            </a:endParaRPr>
          </a:p>
          <a:p>
            <a:endParaRPr lang="it-IT" dirty="0" smtClean="0">
              <a:solidFill>
                <a:prstClr val="white"/>
              </a:solidFill>
            </a:endParaRPr>
          </a:p>
          <a:p>
            <a:endParaRPr lang="it-IT" dirty="0">
              <a:solidFill>
                <a:prstClr val="white"/>
              </a:solidFill>
            </a:endParaRPr>
          </a:p>
          <a:p>
            <a:endParaRPr lang="it-IT" dirty="0" smtClean="0">
              <a:solidFill>
                <a:prstClr val="white"/>
              </a:solidFill>
            </a:endParaRPr>
          </a:p>
          <a:p>
            <a:endParaRPr lang="it-IT" dirty="0" smtClean="0">
              <a:solidFill>
                <a:prstClr val="white"/>
              </a:solidFill>
            </a:endParaRPr>
          </a:p>
          <a:p>
            <a:endParaRPr lang="it-IT" dirty="0" smtClean="0">
              <a:solidFill>
                <a:prstClr val="white"/>
              </a:solidFill>
            </a:endParaRPr>
          </a:p>
        </p:txBody>
      </p:sp>
      <p:pic>
        <p:nvPicPr>
          <p:cNvPr id="1030" name="Picture 6" descr="C:\Programmi\Microsoft Office\MEDIA\OFFICE12\Lines\BD14710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428564" y="6500834"/>
            <a:ext cx="8715436" cy="145257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4643438" y="4714884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FF0000"/>
                </a:solidFill>
                <a:latin typeface="Berlin Sans FB Demi" pitchFamily="34" charset="0"/>
              </a:rPr>
              <a:t>E: </a:t>
            </a:r>
            <a:r>
              <a:rPr lang="it-IT" sz="1600" dirty="0" smtClean="0">
                <a:solidFill>
                  <a:prstClr val="white"/>
                </a:solidFill>
              </a:rPr>
              <a:t>Can </a:t>
            </a:r>
            <a:r>
              <a:rPr lang="it-IT" sz="1600" dirty="0" err="1" smtClean="0">
                <a:solidFill>
                  <a:prstClr val="white"/>
                </a:solidFill>
              </a:rPr>
              <a:t>we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have</a:t>
            </a:r>
            <a:r>
              <a:rPr lang="it-IT" sz="1600" dirty="0" smtClean="0">
                <a:solidFill>
                  <a:prstClr val="white"/>
                </a:solidFill>
              </a:rPr>
              <a:t> the </a:t>
            </a:r>
            <a:r>
              <a:rPr lang="it-IT" sz="1600" dirty="0" err="1" smtClean="0">
                <a:solidFill>
                  <a:prstClr val="white"/>
                </a:solidFill>
              </a:rPr>
              <a:t>bill</a:t>
            </a:r>
            <a:r>
              <a:rPr lang="it-IT" sz="1600" dirty="0" smtClean="0">
                <a:solidFill>
                  <a:prstClr val="white"/>
                </a:solidFill>
              </a:rPr>
              <a:t>, </a:t>
            </a:r>
            <a:r>
              <a:rPr lang="it-IT" sz="1600" dirty="0" err="1" smtClean="0">
                <a:solidFill>
                  <a:prstClr val="white"/>
                </a:solidFill>
              </a:rPr>
              <a:t>please</a:t>
            </a:r>
            <a:r>
              <a:rPr lang="it-IT" sz="1600" dirty="0" smtClean="0">
                <a:solidFill>
                  <a:prstClr val="white"/>
                </a:solidFill>
              </a:rPr>
              <a:t>?</a:t>
            </a:r>
          </a:p>
          <a:p>
            <a:r>
              <a:rPr lang="it-IT" sz="1600" dirty="0" smtClean="0">
                <a:solidFill>
                  <a:srgbClr val="FFFF00"/>
                </a:solidFill>
                <a:latin typeface="Berlin Sans FB Demi" pitchFamily="34" charset="0"/>
              </a:rPr>
              <a:t>W:  </a:t>
            </a:r>
            <a:r>
              <a:rPr lang="it-IT" sz="1600" dirty="0" smtClean="0">
                <a:solidFill>
                  <a:prstClr val="white"/>
                </a:solidFill>
              </a:rPr>
              <a:t>Yes of </a:t>
            </a:r>
            <a:r>
              <a:rPr lang="it-IT" sz="1600" dirty="0" err="1" smtClean="0">
                <a:solidFill>
                  <a:prstClr val="white"/>
                </a:solidFill>
              </a:rPr>
              <a:t>course</a:t>
            </a:r>
            <a:r>
              <a:rPr lang="it-IT" sz="1600" dirty="0" smtClean="0">
                <a:solidFill>
                  <a:prstClr val="white"/>
                </a:solidFill>
              </a:rPr>
              <a:t>. </a:t>
            </a:r>
            <a:endParaRPr lang="it-IT" sz="1600" dirty="0">
              <a:solidFill>
                <a:prstClr val="white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500298" y="5429264"/>
            <a:ext cx="371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63FB5B"/>
                </a:solidFill>
                <a:latin typeface="Berlin Sans FB Demi" pitchFamily="34" charset="0"/>
              </a:rPr>
              <a:t>G: </a:t>
            </a:r>
            <a:r>
              <a:rPr lang="it-IT" sz="1600" dirty="0" err="1" smtClean="0">
                <a:solidFill>
                  <a:prstClr val="white"/>
                </a:solidFill>
              </a:rPr>
              <a:t>How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much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is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it</a:t>
            </a:r>
            <a:r>
              <a:rPr lang="it-IT" sz="1600" dirty="0" smtClean="0">
                <a:solidFill>
                  <a:prstClr val="white"/>
                </a:solidFill>
              </a:rPr>
              <a:t>?</a:t>
            </a:r>
          </a:p>
          <a:p>
            <a:r>
              <a:rPr lang="it-IT" sz="1600" dirty="0" smtClean="0">
                <a:solidFill>
                  <a:srgbClr val="FFFF00"/>
                </a:solidFill>
                <a:latin typeface="Berlin Sans FB Demi" pitchFamily="34" charset="0"/>
              </a:rPr>
              <a:t>W: </a:t>
            </a:r>
            <a:r>
              <a:rPr lang="it-IT" sz="1600" dirty="0" smtClean="0">
                <a:solidFill>
                  <a:prstClr val="white"/>
                </a:solidFill>
              </a:rPr>
              <a:t>£50.20</a:t>
            </a:r>
          </a:p>
          <a:p>
            <a:r>
              <a:rPr lang="it-IT" sz="1600" dirty="0" smtClean="0">
                <a:solidFill>
                  <a:srgbClr val="63FB5B"/>
                </a:solidFill>
                <a:latin typeface="Berlin Sans FB Demi" pitchFamily="34" charset="0"/>
              </a:rPr>
              <a:t>G: </a:t>
            </a:r>
            <a:r>
              <a:rPr lang="it-IT" sz="1600" dirty="0" err="1" smtClean="0">
                <a:solidFill>
                  <a:prstClr val="white"/>
                </a:solidFill>
              </a:rPr>
              <a:t>Here</a:t>
            </a:r>
            <a:r>
              <a:rPr lang="it-IT" sz="1600" dirty="0" smtClean="0">
                <a:solidFill>
                  <a:prstClr val="white"/>
                </a:solidFill>
              </a:rPr>
              <a:t> </a:t>
            </a:r>
            <a:r>
              <a:rPr lang="it-IT" sz="1600" dirty="0" err="1" smtClean="0">
                <a:solidFill>
                  <a:prstClr val="white"/>
                </a:solidFill>
              </a:rPr>
              <a:t>you</a:t>
            </a:r>
            <a:r>
              <a:rPr lang="it-IT" sz="1600" dirty="0" smtClean="0">
                <a:solidFill>
                  <a:prstClr val="white"/>
                </a:solidFill>
              </a:rPr>
              <a:t> are!</a:t>
            </a:r>
          </a:p>
          <a:p>
            <a:r>
              <a:rPr lang="it-IT" sz="1600" dirty="0" smtClean="0">
                <a:solidFill>
                  <a:srgbClr val="FFFF00"/>
                </a:solidFill>
                <a:latin typeface="Berlin Sans FB Demi" pitchFamily="34" charset="0"/>
              </a:rPr>
              <a:t>W: </a:t>
            </a:r>
            <a:r>
              <a:rPr lang="it-IT" sz="1600" dirty="0" err="1" smtClean="0">
                <a:solidFill>
                  <a:prstClr val="white"/>
                </a:solidFill>
              </a:rPr>
              <a:t>Thanks</a:t>
            </a:r>
            <a:r>
              <a:rPr lang="it-IT" sz="1600" dirty="0" smtClean="0">
                <a:solidFill>
                  <a:prstClr val="white"/>
                </a:solidFill>
              </a:rPr>
              <a:t>!</a:t>
            </a:r>
            <a:endParaRPr lang="it-IT" sz="1600" dirty="0">
              <a:solidFill>
                <a:prstClr val="white"/>
              </a:solidFill>
            </a:endParaRPr>
          </a:p>
        </p:txBody>
      </p:sp>
      <p:pic>
        <p:nvPicPr>
          <p:cNvPr id="1034" name="Picture 10" descr="C:\Programmi\Microsoft Office\MEDIA\CAGCAT10\j0286034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72396" y="4572008"/>
            <a:ext cx="918972" cy="885139"/>
          </a:xfrm>
          <a:prstGeom prst="rect">
            <a:avLst/>
          </a:prstGeom>
          <a:noFill/>
        </p:spPr>
      </p:pic>
      <p:pic>
        <p:nvPicPr>
          <p:cNvPr id="24" name="Picture 6" descr="C:\Programmi\Microsoft Office\MEDIA\OFFICE12\Lines\BD14710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 flipV="1">
            <a:off x="5856430" y="3501892"/>
            <a:ext cx="6250756" cy="1041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9090611"/>
      </p:ext>
    </p:extLst>
  </p:cSld>
  <p:clrMapOvr>
    <a:masterClrMapping/>
  </p:clrMapOvr>
  <p:transition spd="slow" advTm="1903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 life </a:t>
            </a:r>
            <a:r>
              <a:rPr lang="it-IT" dirty="0" err="1" smtClean="0"/>
              <a:t>abroad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Andrea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Bargnani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basketball player in the Toronto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Raptors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Italy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team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Canada, 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perfect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it-IT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it-IT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free time, 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team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Garbajosa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home,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family,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miss the 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Everywhere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restaurants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friends in Italy and 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league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player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it-IT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family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regularly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of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family live in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towns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sz="1800" dirty="0"/>
          </a:p>
        </p:txBody>
      </p:sp>
    </p:spTree>
  </p:cSld>
  <p:clrMapOvr>
    <a:masterClrMapping/>
  </p:clrMapOvr>
  <p:transition spd="slow" advTm="1903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571481"/>
            <a:ext cx="7730602" cy="985312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7030A0"/>
                </a:solidFill>
                <a:latin typeface="Algerian" pitchFamily="82" charset="0"/>
              </a:rPr>
              <a:t>SHOPPING</a:t>
            </a:r>
            <a:endParaRPr lang="it-IT" sz="3200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28662" y="2000240"/>
            <a:ext cx="7715304" cy="4857760"/>
          </a:xfrm>
        </p:spPr>
        <p:txBody>
          <a:bodyPr>
            <a:normAutofit/>
          </a:bodyPr>
          <a:lstStyle/>
          <a:p>
            <a:pPr algn="l"/>
            <a:r>
              <a:rPr lang="it-IT" sz="1800" b="1" dirty="0" smtClean="0">
                <a:solidFill>
                  <a:srgbClr val="FF0000"/>
                </a:solidFill>
              </a:rPr>
              <a:t>Mary: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/>
              <a:t>Excuse</a:t>
            </a:r>
            <a:r>
              <a:rPr lang="it-IT" sz="1800" dirty="0" smtClean="0"/>
              <a:t> </a:t>
            </a:r>
            <a:r>
              <a:rPr lang="it-IT" sz="1800" dirty="0" err="1" smtClean="0"/>
              <a:t>me,have</a:t>
            </a:r>
            <a:r>
              <a:rPr lang="it-IT" sz="1800" dirty="0" smtClean="0"/>
              <a:t> </a:t>
            </a:r>
            <a:r>
              <a:rPr lang="it-IT" sz="1800" dirty="0" err="1" smtClean="0"/>
              <a:t>you</a:t>
            </a:r>
            <a:r>
              <a:rPr lang="it-IT" sz="1800" dirty="0" smtClean="0"/>
              <a:t> </a:t>
            </a:r>
            <a:r>
              <a:rPr lang="it-IT" sz="1800" dirty="0" err="1" smtClean="0"/>
              <a:t>got</a:t>
            </a:r>
            <a:r>
              <a:rPr lang="it-IT" sz="1800" dirty="0" smtClean="0"/>
              <a:t>  a </a:t>
            </a:r>
            <a:r>
              <a:rPr lang="it-IT" sz="1800" dirty="0" err="1" smtClean="0"/>
              <a:t>dress</a:t>
            </a:r>
            <a:r>
              <a:rPr lang="it-IT" sz="1800" dirty="0" smtClean="0"/>
              <a:t>?</a:t>
            </a:r>
          </a:p>
          <a:p>
            <a:pPr algn="l"/>
            <a:r>
              <a:rPr lang="it-IT" sz="1800" b="1" dirty="0" smtClean="0">
                <a:solidFill>
                  <a:srgbClr val="92D050"/>
                </a:solidFill>
              </a:rPr>
              <a:t>Assistant:</a:t>
            </a:r>
            <a:r>
              <a:rPr lang="it-IT" sz="1800" dirty="0" smtClean="0">
                <a:solidFill>
                  <a:srgbClr val="92D050"/>
                </a:solidFill>
              </a:rPr>
              <a:t> </a:t>
            </a:r>
            <a:r>
              <a:rPr lang="it-IT" sz="1800" dirty="0" smtClean="0"/>
              <a:t>Yes, </a:t>
            </a:r>
            <a:r>
              <a:rPr lang="it-IT" sz="1800" dirty="0" err="1" smtClean="0"/>
              <a:t>which</a:t>
            </a:r>
            <a:r>
              <a:rPr lang="it-IT" sz="1800" dirty="0" smtClean="0"/>
              <a:t> </a:t>
            </a:r>
            <a:r>
              <a:rPr lang="it-IT" sz="1800" dirty="0" err="1" smtClean="0"/>
              <a:t>dress</a:t>
            </a:r>
            <a:r>
              <a:rPr lang="it-IT" sz="1800" dirty="0" smtClean="0"/>
              <a:t> do </a:t>
            </a:r>
            <a:r>
              <a:rPr lang="it-IT" sz="1800" dirty="0" err="1" smtClean="0"/>
              <a:t>you</a:t>
            </a:r>
            <a:r>
              <a:rPr lang="it-IT" sz="1800" dirty="0" smtClean="0"/>
              <a:t> </a:t>
            </a:r>
            <a:r>
              <a:rPr lang="it-IT" sz="1800" dirty="0" err="1" smtClean="0"/>
              <a:t>want</a:t>
            </a:r>
            <a:r>
              <a:rPr lang="it-IT" sz="1800" dirty="0" smtClean="0"/>
              <a:t> </a:t>
            </a:r>
            <a:r>
              <a:rPr lang="it-IT" sz="1800" i="1" dirty="0" smtClean="0"/>
              <a:t>? An </a:t>
            </a:r>
            <a:r>
              <a:rPr lang="it-IT" sz="1800" i="1" dirty="0" err="1" smtClean="0"/>
              <a:t>elegant</a:t>
            </a:r>
            <a:r>
              <a:rPr lang="it-IT" sz="1800" i="1" dirty="0" smtClean="0"/>
              <a:t>  </a:t>
            </a:r>
            <a:r>
              <a:rPr lang="it-IT" sz="1800" i="1" dirty="0" err="1" smtClean="0"/>
              <a:t>dress</a:t>
            </a:r>
            <a:r>
              <a:rPr lang="it-IT" sz="1800" i="1" dirty="0" smtClean="0"/>
              <a:t> or a  casual </a:t>
            </a:r>
            <a:r>
              <a:rPr lang="it-IT" sz="1800" i="1" dirty="0" err="1" smtClean="0"/>
              <a:t>one</a:t>
            </a:r>
            <a:r>
              <a:rPr lang="it-IT" sz="1800" i="1" dirty="0" smtClean="0"/>
              <a:t> ?</a:t>
            </a:r>
          </a:p>
          <a:p>
            <a:pPr algn="l"/>
            <a:r>
              <a:rPr lang="it-IT" sz="1800" b="1" dirty="0" smtClean="0">
                <a:solidFill>
                  <a:srgbClr val="FF0000"/>
                </a:solidFill>
              </a:rPr>
              <a:t>Mary: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smtClean="0"/>
              <a:t>I’d </a:t>
            </a:r>
            <a:r>
              <a:rPr lang="it-IT" sz="1800" dirty="0" err="1" smtClean="0"/>
              <a:t>like</a:t>
            </a:r>
            <a:r>
              <a:rPr lang="it-IT" sz="1800" dirty="0" smtClean="0"/>
              <a:t> </a:t>
            </a:r>
            <a:r>
              <a:rPr lang="it-IT" sz="1800" dirty="0" err="1" smtClean="0"/>
              <a:t>an</a:t>
            </a:r>
            <a:r>
              <a:rPr lang="it-IT" sz="1800" dirty="0" smtClean="0"/>
              <a:t> </a:t>
            </a:r>
            <a:r>
              <a:rPr lang="it-IT" sz="1800" dirty="0" err="1" smtClean="0"/>
              <a:t>elegant</a:t>
            </a:r>
            <a:r>
              <a:rPr lang="it-IT" sz="1800" dirty="0" smtClean="0"/>
              <a:t> </a:t>
            </a:r>
            <a:r>
              <a:rPr lang="it-IT" sz="1800" dirty="0" err="1" smtClean="0"/>
              <a:t>dress</a:t>
            </a:r>
            <a:r>
              <a:rPr lang="it-IT" sz="1800" dirty="0" smtClean="0"/>
              <a:t> </a:t>
            </a:r>
            <a:r>
              <a:rPr lang="it-IT" sz="1800" dirty="0" err="1" smtClean="0"/>
              <a:t>but</a:t>
            </a:r>
            <a:r>
              <a:rPr lang="it-IT" sz="1800" dirty="0" smtClean="0"/>
              <a:t>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too</a:t>
            </a:r>
            <a:r>
              <a:rPr lang="it-IT" sz="1800" dirty="0" smtClean="0"/>
              <a:t> </a:t>
            </a:r>
            <a:r>
              <a:rPr lang="it-IT" sz="1800" dirty="0" err="1" smtClean="0"/>
              <a:t>expensive</a:t>
            </a:r>
            <a:r>
              <a:rPr lang="it-IT" sz="1800" dirty="0" smtClean="0"/>
              <a:t>.</a:t>
            </a:r>
          </a:p>
          <a:p>
            <a:pPr algn="l"/>
            <a:r>
              <a:rPr lang="it-IT" sz="1800" b="1" dirty="0" smtClean="0">
                <a:solidFill>
                  <a:srgbClr val="92D050"/>
                </a:solidFill>
              </a:rPr>
              <a:t>Assistant:</a:t>
            </a:r>
            <a:r>
              <a:rPr lang="it-IT" sz="1800" dirty="0" smtClean="0">
                <a:solidFill>
                  <a:srgbClr val="92D050"/>
                </a:solidFill>
              </a:rPr>
              <a:t> </a:t>
            </a:r>
            <a:r>
              <a:rPr lang="it-IT" sz="1800" dirty="0" err="1" smtClean="0"/>
              <a:t>Well</a:t>
            </a:r>
            <a:r>
              <a:rPr lang="it-IT" sz="1800" dirty="0" smtClean="0"/>
              <a:t>, come with me. </a:t>
            </a:r>
            <a:r>
              <a:rPr lang="it-IT" sz="1800" dirty="0" err="1" smtClean="0"/>
              <a:t>There</a:t>
            </a:r>
            <a:r>
              <a:rPr lang="it-IT" sz="1800" dirty="0" smtClean="0"/>
              <a:t> are some </a:t>
            </a:r>
            <a:r>
              <a:rPr lang="it-IT" sz="1800" dirty="0" err="1" smtClean="0"/>
              <a:t>here</a:t>
            </a:r>
            <a:r>
              <a:rPr lang="it-IT" sz="1800" dirty="0" smtClean="0"/>
              <a:t>.</a:t>
            </a:r>
          </a:p>
          <a:p>
            <a:pPr algn="l"/>
            <a:r>
              <a:rPr lang="it-IT" sz="1800" b="1" dirty="0" smtClean="0">
                <a:solidFill>
                  <a:srgbClr val="FF0000"/>
                </a:solidFill>
              </a:rPr>
              <a:t>Mary: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smtClean="0"/>
              <a:t>Can I </a:t>
            </a:r>
            <a:r>
              <a:rPr lang="it-IT" sz="1800" dirty="0" err="1" smtClean="0"/>
              <a:t>try</a:t>
            </a:r>
            <a:r>
              <a:rPr lang="it-IT" sz="1800" dirty="0" smtClean="0"/>
              <a:t> </a:t>
            </a:r>
            <a:r>
              <a:rPr lang="it-IT" sz="1800" dirty="0" err="1" smtClean="0"/>
              <a:t>this</a:t>
            </a:r>
            <a:r>
              <a:rPr lang="it-IT" sz="1800" dirty="0" smtClean="0"/>
              <a:t> </a:t>
            </a:r>
            <a:r>
              <a:rPr lang="it-IT" sz="1800" dirty="0" err="1" smtClean="0"/>
              <a:t>one</a:t>
            </a:r>
            <a:r>
              <a:rPr lang="it-IT" sz="1800" dirty="0" smtClean="0"/>
              <a:t> on?</a:t>
            </a:r>
          </a:p>
          <a:p>
            <a:pPr algn="l"/>
            <a:r>
              <a:rPr lang="it-IT" sz="1800" b="1" dirty="0" smtClean="0">
                <a:solidFill>
                  <a:srgbClr val="92D050"/>
                </a:solidFill>
              </a:rPr>
              <a:t>Assistant:</a:t>
            </a:r>
            <a:r>
              <a:rPr lang="it-IT" sz="1800" dirty="0" smtClean="0">
                <a:solidFill>
                  <a:srgbClr val="92D050"/>
                </a:solidFill>
              </a:rPr>
              <a:t> </a:t>
            </a:r>
            <a:r>
              <a:rPr lang="it-IT" sz="1800" dirty="0" err="1" smtClean="0"/>
              <a:t>Yes,sure</a:t>
            </a:r>
            <a:r>
              <a:rPr lang="it-IT" sz="1800" dirty="0" smtClean="0"/>
              <a:t>. The </a:t>
            </a:r>
            <a:r>
              <a:rPr lang="it-IT" sz="1800" dirty="0" err="1" smtClean="0"/>
              <a:t>changing</a:t>
            </a:r>
            <a:r>
              <a:rPr lang="it-IT" sz="1800" dirty="0" smtClean="0"/>
              <a:t>  room </a:t>
            </a:r>
            <a:r>
              <a:rPr lang="it-IT" sz="1800" dirty="0" err="1" smtClean="0"/>
              <a:t>is</a:t>
            </a:r>
            <a:r>
              <a:rPr lang="it-IT" sz="1800" dirty="0" smtClean="0"/>
              <a:t>  over </a:t>
            </a:r>
            <a:r>
              <a:rPr lang="it-IT" sz="1800" dirty="0" err="1" smtClean="0"/>
              <a:t>there</a:t>
            </a:r>
            <a:endParaRPr lang="it-IT" sz="1800" dirty="0" smtClean="0"/>
          </a:p>
          <a:p>
            <a:pPr algn="l"/>
            <a:r>
              <a:rPr lang="it-IT" sz="1800" dirty="0" smtClean="0"/>
              <a:t>(</a:t>
            </a:r>
            <a:r>
              <a:rPr lang="it-IT" sz="1800" dirty="0" err="1" smtClean="0"/>
              <a:t>Later</a:t>
            </a:r>
            <a:r>
              <a:rPr lang="it-IT" sz="1800" dirty="0" smtClean="0"/>
              <a:t>)………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any</a:t>
            </a:r>
            <a:r>
              <a:rPr lang="it-IT" sz="1800" dirty="0" smtClean="0"/>
              <a:t> </a:t>
            </a:r>
            <a:r>
              <a:rPr lang="it-IT" sz="1800" dirty="0" err="1" smtClean="0"/>
              <a:t>good</a:t>
            </a:r>
            <a:r>
              <a:rPr lang="it-IT" sz="1800" dirty="0" smtClean="0"/>
              <a:t>?</a:t>
            </a:r>
          </a:p>
          <a:p>
            <a:pPr algn="l"/>
            <a:r>
              <a:rPr lang="it-IT" sz="1800" b="1" dirty="0" smtClean="0">
                <a:solidFill>
                  <a:srgbClr val="FF0000"/>
                </a:solidFill>
              </a:rPr>
              <a:t>Mary: </a:t>
            </a:r>
            <a:r>
              <a:rPr lang="it-IT" sz="1800" dirty="0" smtClean="0"/>
              <a:t>No. </a:t>
            </a:r>
            <a:r>
              <a:rPr lang="it-IT" sz="1800" dirty="0" err="1" smtClean="0"/>
              <a:t>It</a:t>
            </a:r>
            <a:r>
              <a:rPr lang="it-IT" sz="1800" dirty="0" smtClean="0"/>
              <a:t>’s </a:t>
            </a:r>
            <a:r>
              <a:rPr lang="it-IT" sz="1800" dirty="0" err="1" smtClean="0"/>
              <a:t>too</a:t>
            </a:r>
            <a:r>
              <a:rPr lang="it-IT" sz="1800" dirty="0" smtClean="0"/>
              <a:t> big. </a:t>
            </a:r>
            <a:r>
              <a:rPr lang="it-IT" sz="1800" dirty="0" err="1" smtClean="0"/>
              <a:t>Have</a:t>
            </a:r>
            <a:r>
              <a:rPr lang="it-IT" sz="1800" dirty="0" smtClean="0"/>
              <a:t> </a:t>
            </a:r>
            <a:r>
              <a:rPr lang="it-IT" sz="1800" dirty="0" err="1" smtClean="0"/>
              <a:t>you</a:t>
            </a:r>
            <a:r>
              <a:rPr lang="it-IT" sz="1800" dirty="0" smtClean="0"/>
              <a:t> </a:t>
            </a:r>
            <a:r>
              <a:rPr lang="it-IT" sz="1800" dirty="0" err="1" smtClean="0"/>
              <a:t>got</a:t>
            </a:r>
            <a:r>
              <a:rPr lang="it-IT" sz="1800" dirty="0" smtClean="0"/>
              <a:t> a </a:t>
            </a:r>
            <a:r>
              <a:rPr lang="it-IT" sz="1800" dirty="0" err="1" smtClean="0"/>
              <a:t>smaller</a:t>
            </a:r>
            <a:r>
              <a:rPr lang="it-IT" sz="1800" dirty="0" smtClean="0"/>
              <a:t> </a:t>
            </a:r>
            <a:r>
              <a:rPr lang="it-IT" sz="1800" dirty="0" err="1" smtClean="0"/>
              <a:t>size</a:t>
            </a:r>
            <a:r>
              <a:rPr lang="it-IT" sz="1800" dirty="0" smtClean="0"/>
              <a:t>?</a:t>
            </a:r>
          </a:p>
          <a:p>
            <a:pPr algn="l"/>
            <a:r>
              <a:rPr lang="it-IT" sz="1800" b="1" dirty="0" smtClean="0">
                <a:solidFill>
                  <a:srgbClr val="92D050"/>
                </a:solidFill>
              </a:rPr>
              <a:t>Assistant: </a:t>
            </a:r>
            <a:r>
              <a:rPr lang="it-IT" sz="1800" dirty="0" smtClean="0"/>
              <a:t>Yes, of </a:t>
            </a:r>
            <a:r>
              <a:rPr lang="it-IT" sz="1800" dirty="0" err="1" smtClean="0"/>
              <a:t>course</a:t>
            </a:r>
            <a:r>
              <a:rPr lang="it-IT" sz="1800" dirty="0" smtClean="0"/>
              <a:t>. </a:t>
            </a:r>
            <a:r>
              <a:rPr lang="it-IT" sz="1800" dirty="0" err="1" smtClean="0"/>
              <a:t>Here</a:t>
            </a:r>
            <a:r>
              <a:rPr lang="it-IT" sz="1800" dirty="0" smtClean="0"/>
              <a:t>’s a </a:t>
            </a:r>
            <a:r>
              <a:rPr lang="it-IT" sz="1800" dirty="0" err="1" smtClean="0"/>
              <a:t>size</a:t>
            </a:r>
            <a:r>
              <a:rPr lang="it-IT" sz="1800" dirty="0" smtClean="0"/>
              <a:t> 12/28. </a:t>
            </a:r>
            <a:r>
              <a:rPr lang="it-IT" sz="1800" dirty="0" err="1" smtClean="0"/>
              <a:t>Try</a:t>
            </a:r>
            <a:r>
              <a:rPr lang="it-IT" sz="1800" dirty="0" smtClean="0"/>
              <a:t> </a:t>
            </a:r>
            <a:r>
              <a:rPr lang="it-IT" sz="1800" dirty="0" err="1" smtClean="0"/>
              <a:t>this</a:t>
            </a:r>
            <a:r>
              <a:rPr lang="it-IT" sz="1800" dirty="0" smtClean="0"/>
              <a:t> !</a:t>
            </a:r>
          </a:p>
          <a:p>
            <a:pPr algn="l"/>
            <a:r>
              <a:rPr lang="it-IT" sz="1800" b="1" dirty="0" smtClean="0">
                <a:solidFill>
                  <a:srgbClr val="FF0000"/>
                </a:solidFill>
              </a:rPr>
              <a:t>Mary:</a:t>
            </a:r>
            <a:r>
              <a:rPr lang="it-IT" sz="1800" dirty="0" smtClean="0"/>
              <a:t> </a:t>
            </a:r>
            <a:r>
              <a:rPr lang="it-IT" sz="1800" dirty="0" err="1" smtClean="0"/>
              <a:t>This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fine. …………….How </a:t>
            </a:r>
            <a:r>
              <a:rPr lang="it-IT" sz="1800" dirty="0" err="1" smtClean="0"/>
              <a:t>much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it</a:t>
            </a:r>
            <a:r>
              <a:rPr lang="it-IT" sz="1800" dirty="0" smtClean="0"/>
              <a:t>?</a:t>
            </a:r>
          </a:p>
          <a:p>
            <a:pPr algn="l"/>
            <a:r>
              <a:rPr lang="it-IT" sz="1800" b="1" dirty="0" err="1" smtClean="0">
                <a:solidFill>
                  <a:srgbClr val="92D050"/>
                </a:solidFill>
              </a:rPr>
              <a:t>Assistant</a:t>
            </a:r>
            <a:r>
              <a:rPr lang="it-IT" sz="1800" b="1" dirty="0" smtClean="0">
                <a:solidFill>
                  <a:srgbClr val="92D050"/>
                </a:solidFill>
              </a:rPr>
              <a:t>: </a:t>
            </a:r>
            <a:r>
              <a:rPr lang="it-IT" sz="1800" dirty="0" err="1" smtClean="0"/>
              <a:t>It</a:t>
            </a:r>
            <a:r>
              <a:rPr lang="it-IT" sz="1800" dirty="0" smtClean="0"/>
              <a:t>’ s 50 €.</a:t>
            </a:r>
          </a:p>
          <a:p>
            <a:pPr algn="l"/>
            <a:r>
              <a:rPr lang="it-IT" sz="1800" b="1" dirty="0" smtClean="0">
                <a:solidFill>
                  <a:srgbClr val="FF0000"/>
                </a:solidFill>
              </a:rPr>
              <a:t>Mary: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smtClean="0"/>
              <a:t>Ok. </a:t>
            </a:r>
            <a:r>
              <a:rPr lang="it-IT" sz="1800" dirty="0" err="1" smtClean="0"/>
              <a:t>I’ll</a:t>
            </a:r>
            <a:r>
              <a:rPr lang="it-IT" sz="1800" dirty="0" smtClean="0"/>
              <a:t> take </a:t>
            </a:r>
            <a:r>
              <a:rPr lang="it-IT" sz="1800" dirty="0" err="1" smtClean="0"/>
              <a:t>it</a:t>
            </a:r>
            <a:r>
              <a:rPr lang="it-IT" sz="1800" dirty="0" smtClean="0"/>
              <a:t>.</a:t>
            </a:r>
          </a:p>
          <a:p>
            <a:pPr algn="l"/>
            <a:r>
              <a:rPr lang="it-IT" sz="1800" b="1" dirty="0" smtClean="0">
                <a:solidFill>
                  <a:srgbClr val="92D050"/>
                </a:solidFill>
              </a:rPr>
              <a:t>Assistant:</a:t>
            </a:r>
            <a:r>
              <a:rPr lang="it-IT" sz="1800" dirty="0" smtClean="0">
                <a:solidFill>
                  <a:srgbClr val="92D050"/>
                </a:solidFill>
              </a:rPr>
              <a:t> </a:t>
            </a:r>
            <a:r>
              <a:rPr lang="it-IT" sz="1800" dirty="0" smtClean="0"/>
              <a:t>Here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your</a:t>
            </a:r>
            <a:r>
              <a:rPr lang="it-IT" sz="1800" dirty="0" smtClean="0"/>
              <a:t> </a:t>
            </a:r>
            <a:r>
              <a:rPr lang="it-IT" sz="1800" dirty="0" err="1" smtClean="0"/>
              <a:t>wonderful</a:t>
            </a:r>
            <a:r>
              <a:rPr lang="it-IT" sz="1800" dirty="0" smtClean="0"/>
              <a:t> </a:t>
            </a:r>
            <a:r>
              <a:rPr lang="it-IT" sz="1800" dirty="0" err="1" smtClean="0"/>
              <a:t>dress</a:t>
            </a:r>
            <a:r>
              <a:rPr lang="it-IT" sz="1800" dirty="0" smtClean="0"/>
              <a:t> in </a:t>
            </a:r>
            <a:r>
              <a:rPr lang="it-IT" sz="1800" dirty="0" err="1" smtClean="0"/>
              <a:t>this</a:t>
            </a:r>
            <a:r>
              <a:rPr lang="it-IT" sz="1800" dirty="0" smtClean="0"/>
              <a:t> shopping bag.</a:t>
            </a:r>
          </a:p>
          <a:p>
            <a:pPr algn="l"/>
            <a:r>
              <a:rPr lang="it-IT" sz="1800" b="1" dirty="0" smtClean="0">
                <a:solidFill>
                  <a:srgbClr val="FF0000"/>
                </a:solidFill>
              </a:rPr>
              <a:t>Mary: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/>
              <a:t>Thank</a:t>
            </a:r>
            <a:r>
              <a:rPr lang="it-IT" sz="1800" dirty="0" smtClean="0"/>
              <a:t>  </a:t>
            </a:r>
            <a:r>
              <a:rPr lang="it-IT" sz="1800" dirty="0" err="1" smtClean="0"/>
              <a:t>you</a:t>
            </a:r>
            <a:r>
              <a:rPr lang="it-IT" sz="1800" dirty="0" smtClean="0"/>
              <a:t>…….Bye bye.</a:t>
            </a:r>
          </a:p>
          <a:p>
            <a:pPr algn="l"/>
            <a:endParaRPr lang="it-IT" sz="1800" dirty="0" smtClean="0"/>
          </a:p>
        </p:txBody>
      </p:sp>
      <p:pic>
        <p:nvPicPr>
          <p:cNvPr id="4" name="Immagin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3" y="3284984"/>
            <a:ext cx="1944217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81818"/>
      </p:ext>
    </p:extLst>
  </p:cSld>
  <p:clrMapOvr>
    <a:masterClrMapping/>
  </p:clrMapOvr>
  <p:transition spd="slow" advTm="1903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 smtClean="0"/>
              <a:t>What</a:t>
            </a:r>
            <a:r>
              <a:rPr lang="it-IT" b="1" dirty="0" smtClean="0"/>
              <a:t>’s the </a:t>
            </a:r>
            <a:r>
              <a:rPr lang="it-IT" b="1" dirty="0" err="1" smtClean="0"/>
              <a:t>weather</a:t>
            </a:r>
            <a:r>
              <a:rPr lang="it-IT" b="1" dirty="0" smtClean="0"/>
              <a:t> </a:t>
            </a:r>
            <a:r>
              <a:rPr lang="it-IT" b="1" dirty="0" err="1" smtClean="0"/>
              <a:t>like</a:t>
            </a:r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Greg:</a:t>
            </a:r>
            <a:r>
              <a:rPr lang="en-US" dirty="0" smtClean="0"/>
              <a:t> Hi, Mary ! What’s the weather like in London today? </a:t>
            </a:r>
            <a:endParaRPr lang="it-IT" dirty="0" smtClean="0"/>
          </a:p>
          <a:p>
            <a:r>
              <a:rPr lang="en-US" b="1" dirty="0" smtClean="0"/>
              <a:t>Mary:</a:t>
            </a:r>
            <a:r>
              <a:rPr lang="en-US" dirty="0" smtClean="0"/>
              <a:t> It‘s cloudy, but it is warm. </a:t>
            </a:r>
            <a:endParaRPr lang="it-IT" dirty="0" smtClean="0"/>
          </a:p>
          <a:p>
            <a:r>
              <a:rPr lang="en-US" b="1" dirty="0" smtClean="0"/>
              <a:t>Greg: </a:t>
            </a:r>
            <a:r>
              <a:rPr lang="en-US" dirty="0" smtClean="0"/>
              <a:t>Really? In </a:t>
            </a:r>
            <a:r>
              <a:rPr lang="en-US" dirty="0" err="1" smtClean="0"/>
              <a:t>Palazzolo</a:t>
            </a:r>
            <a:r>
              <a:rPr lang="en-US" dirty="0" smtClean="0"/>
              <a:t>  it is sunny. It‘s a beautiful day.</a:t>
            </a:r>
            <a:r>
              <a:rPr lang="en-US" b="1" dirty="0" smtClean="0"/>
              <a:t> </a:t>
            </a:r>
            <a:endParaRPr lang="it-IT" dirty="0" smtClean="0"/>
          </a:p>
          <a:p>
            <a:r>
              <a:rPr lang="en-US" b="1" dirty="0" smtClean="0"/>
              <a:t>Mary: </a:t>
            </a:r>
            <a:r>
              <a:rPr lang="en-US" dirty="0" smtClean="0"/>
              <a:t>Unfortunately the weather forecast says  it will rain tomorrow! </a:t>
            </a:r>
            <a:endParaRPr lang="it-IT" dirty="0" smtClean="0"/>
          </a:p>
          <a:p>
            <a:r>
              <a:rPr lang="en-US" b="1" dirty="0" smtClean="0"/>
              <a:t>Greg:</a:t>
            </a:r>
            <a:r>
              <a:rPr lang="en-US" dirty="0" smtClean="0"/>
              <a:t> Really? Mary, what's happening to the weather? It is February and the temperature is 18 °. </a:t>
            </a:r>
            <a:endParaRPr lang="it-IT" dirty="0" smtClean="0"/>
          </a:p>
          <a:p>
            <a:r>
              <a:rPr lang="en-US" b="1" dirty="0" smtClean="0"/>
              <a:t>Mary:</a:t>
            </a:r>
            <a:r>
              <a:rPr lang="en-US" dirty="0" smtClean="0"/>
              <a:t> My teacher says that the climate is changing. </a:t>
            </a:r>
            <a:endParaRPr lang="it-IT" dirty="0" smtClean="0"/>
          </a:p>
          <a:p>
            <a:r>
              <a:rPr lang="en-US" b="1" dirty="0" smtClean="0"/>
              <a:t>Greg:</a:t>
            </a:r>
            <a:r>
              <a:rPr lang="en-US" dirty="0" smtClean="0"/>
              <a:t> Oh, this is due to global warming. </a:t>
            </a:r>
            <a:endParaRPr lang="it-IT" dirty="0" smtClean="0"/>
          </a:p>
          <a:p>
            <a:r>
              <a:rPr lang="en-US" b="1" dirty="0" smtClean="0"/>
              <a:t>Mary:</a:t>
            </a:r>
            <a:r>
              <a:rPr lang="en-US" dirty="0" smtClean="0"/>
              <a:t> Many scientists believe that in the future we will have longer summers and it   won’ t rain ... </a:t>
            </a:r>
            <a:endParaRPr lang="it-IT" dirty="0" smtClean="0"/>
          </a:p>
          <a:p>
            <a:r>
              <a:rPr lang="en-US" b="1" dirty="0" smtClean="0"/>
              <a:t>Greg:</a:t>
            </a:r>
            <a:r>
              <a:rPr lang="en-US" dirty="0" smtClean="0"/>
              <a:t>  That's okay. </a:t>
            </a:r>
            <a:endParaRPr lang="it-IT" dirty="0" smtClean="0"/>
          </a:p>
          <a:p>
            <a:r>
              <a:rPr lang="en-US" b="1" dirty="0" smtClean="0"/>
              <a:t>Mary</a:t>
            </a:r>
            <a:r>
              <a:rPr lang="en-US" dirty="0" smtClean="0"/>
              <a:t>: No, Greg, that’s  too bad! If it doesn’t rain, things  won’t go well. </a:t>
            </a:r>
            <a:endParaRPr lang="it-IT" dirty="0" smtClean="0"/>
          </a:p>
          <a:p>
            <a:r>
              <a:rPr lang="en-US" b="1" dirty="0" smtClean="0"/>
              <a:t>Greg:</a:t>
            </a:r>
            <a:r>
              <a:rPr lang="en-US" dirty="0" smtClean="0"/>
              <a:t> What will they do in hot countries ?... Will there be always  lemon trees in the gardens! </a:t>
            </a:r>
            <a:endParaRPr lang="it-IT" dirty="0" smtClean="0"/>
          </a:p>
          <a:p>
            <a:r>
              <a:rPr lang="en-US" b="1" dirty="0" smtClean="0"/>
              <a:t>Mary:</a:t>
            </a:r>
            <a:r>
              <a:rPr lang="en-US" dirty="0" smtClean="0"/>
              <a:t> Think about it. The climate in Europe could be better, but hot countries might become deserts! </a:t>
            </a:r>
            <a:endParaRPr lang="it-IT" dirty="0" smtClean="0"/>
          </a:p>
          <a:p>
            <a:r>
              <a:rPr lang="en-US" b="1" dirty="0" smtClean="0"/>
              <a:t>Greg:</a:t>
            </a:r>
            <a:r>
              <a:rPr lang="en-US" dirty="0" smtClean="0"/>
              <a:t> It is true, you're right!  I hope that it will rain. See you soon. Bye</a:t>
            </a:r>
          </a:p>
          <a:p>
            <a:r>
              <a:rPr lang="en-US" b="1" dirty="0" smtClean="0"/>
              <a:t>Mary</a:t>
            </a:r>
            <a:r>
              <a:rPr lang="en-US" dirty="0" smtClean="0"/>
              <a:t>: Bye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 spd="slow" advTm="1903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0368" y="1124744"/>
            <a:ext cx="8643998" cy="5563408"/>
          </a:xfrm>
          <a:noFill/>
        </p:spPr>
        <p:txBody>
          <a:bodyPr>
            <a:normAutofit lnSpcReduction="10000"/>
          </a:bodyPr>
          <a:lstStyle/>
          <a:p>
            <a:pPr algn="just"/>
            <a:r>
              <a:rPr lang="it-IT" sz="1600" b="1" dirty="0" err="1" smtClean="0">
                <a:solidFill>
                  <a:srgbClr val="FFFF00"/>
                </a:solidFill>
                <a:latin typeface="Arial Black" pitchFamily="34" charset="0"/>
              </a:rPr>
              <a:t>Customer</a:t>
            </a:r>
            <a:r>
              <a:rPr lang="it-IT" sz="1600" b="1" dirty="0" smtClean="0">
                <a:solidFill>
                  <a:srgbClr val="FFFF00"/>
                </a:solidFill>
                <a:latin typeface="Arial Black" pitchFamily="34" charset="0"/>
              </a:rPr>
              <a:t>: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Good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morning</a:t>
            </a:r>
            <a:endParaRPr lang="it-IT" sz="1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it-IT" sz="1600" b="1" dirty="0" err="1" smtClean="0">
                <a:solidFill>
                  <a:schemeClr val="accent5"/>
                </a:solidFill>
                <a:latin typeface="Arial Black" pitchFamily="34" charset="0"/>
              </a:rPr>
              <a:t>Waiter</a:t>
            </a:r>
            <a:r>
              <a:rPr lang="it-IT" sz="1600" b="1" dirty="0" smtClean="0">
                <a:solidFill>
                  <a:schemeClr val="accent5"/>
                </a:solidFill>
                <a:latin typeface="Arial Black" pitchFamily="34" charset="0"/>
              </a:rPr>
              <a:t>: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Good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morning</a:t>
            </a:r>
            <a:endParaRPr lang="it-IT" sz="1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it-IT" sz="1600" b="1" dirty="0" err="1" smtClean="0">
                <a:solidFill>
                  <a:srgbClr val="FFFF00"/>
                </a:solidFill>
                <a:latin typeface="Arial Black" pitchFamily="34" charset="0"/>
              </a:rPr>
              <a:t>Customer</a:t>
            </a:r>
            <a:r>
              <a:rPr lang="it-IT" sz="1600" b="1" dirty="0" smtClean="0">
                <a:solidFill>
                  <a:srgbClr val="FFFF00"/>
                </a:solidFill>
                <a:latin typeface="Arial Black" pitchFamily="34" charset="0"/>
              </a:rPr>
              <a:t>: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Could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I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see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the menu,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please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</a:p>
          <a:p>
            <a:pPr algn="just"/>
            <a:r>
              <a:rPr lang="it-IT" sz="1600" b="1" dirty="0" err="1" smtClean="0">
                <a:solidFill>
                  <a:schemeClr val="accent5"/>
                </a:solidFill>
                <a:latin typeface="Arial Black" pitchFamily="34" charset="0"/>
              </a:rPr>
              <a:t>Waiter</a:t>
            </a:r>
            <a:r>
              <a:rPr lang="it-IT" sz="1600" b="1" dirty="0" smtClean="0">
                <a:latin typeface="Arial Black" pitchFamily="34" charset="0"/>
              </a:rPr>
              <a:t>:  Of </a:t>
            </a:r>
            <a:r>
              <a:rPr lang="it-IT" sz="1600" b="1" dirty="0" err="1" smtClean="0">
                <a:latin typeface="Arial Black" pitchFamily="34" charset="0"/>
              </a:rPr>
              <a:t>course,Here</a:t>
            </a:r>
            <a:r>
              <a:rPr lang="it-IT" sz="1600" b="1" dirty="0" smtClean="0">
                <a:latin typeface="Arial Black" pitchFamily="34" charset="0"/>
              </a:rPr>
              <a:t> </a:t>
            </a:r>
            <a:r>
              <a:rPr lang="it-IT" sz="1600" b="1" dirty="0" err="1" smtClean="0">
                <a:latin typeface="Arial Black" pitchFamily="34" charset="0"/>
              </a:rPr>
              <a:t>is</a:t>
            </a:r>
            <a:r>
              <a:rPr lang="it-IT" sz="1600" b="1" dirty="0" smtClean="0">
                <a:latin typeface="Arial Black" pitchFamily="34" charset="0"/>
              </a:rPr>
              <a:t> the menu</a:t>
            </a:r>
            <a:r>
              <a:rPr lang="it-IT" sz="1600" b="1" dirty="0" smtClean="0">
                <a:solidFill>
                  <a:srgbClr val="FFFF00"/>
                </a:solidFill>
                <a:latin typeface="Arial Black" pitchFamily="34" charset="0"/>
              </a:rPr>
              <a:t>.</a:t>
            </a:r>
          </a:p>
          <a:p>
            <a:pPr algn="just"/>
            <a:r>
              <a:rPr lang="it-IT" sz="1600" b="1" dirty="0" err="1" smtClean="0">
                <a:solidFill>
                  <a:srgbClr val="FFFF00"/>
                </a:solidFill>
                <a:latin typeface="Arial Black" pitchFamily="34" charset="0"/>
              </a:rPr>
              <a:t>Customer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: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Thanks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 algn="just"/>
            <a:r>
              <a:rPr lang="it-IT" sz="1600" b="1" dirty="0" err="1" smtClean="0">
                <a:solidFill>
                  <a:schemeClr val="accent5"/>
                </a:solidFill>
                <a:latin typeface="Arial Black" pitchFamily="34" charset="0"/>
              </a:rPr>
              <a:t>Waiter</a:t>
            </a:r>
            <a:r>
              <a:rPr lang="it-IT" sz="1600" b="1" dirty="0" smtClean="0">
                <a:solidFill>
                  <a:schemeClr val="accent5"/>
                </a:solidFill>
                <a:latin typeface="Arial Black" pitchFamily="34" charset="0"/>
              </a:rPr>
              <a:t>: 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Are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you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ready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to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order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</a:p>
          <a:p>
            <a:pPr algn="just"/>
            <a:r>
              <a:rPr lang="it-IT" sz="1600" b="1" dirty="0" err="1" smtClean="0">
                <a:solidFill>
                  <a:srgbClr val="FFFF00"/>
                </a:solidFill>
                <a:latin typeface="Arial Black" pitchFamily="34" charset="0"/>
              </a:rPr>
              <a:t>Customer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: 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Yes. I’d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like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ravioli and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roast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beef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with chips.</a:t>
            </a:r>
          </a:p>
          <a:p>
            <a:pPr algn="just"/>
            <a:r>
              <a:rPr lang="it-IT" sz="1600" b="1" dirty="0" err="1" smtClean="0">
                <a:solidFill>
                  <a:schemeClr val="accent5"/>
                </a:solidFill>
                <a:latin typeface="Arial Black" pitchFamily="34" charset="0"/>
              </a:rPr>
              <a:t>Waiter</a:t>
            </a:r>
            <a:r>
              <a:rPr lang="it-IT" sz="1600" b="1" dirty="0" smtClean="0">
                <a:solidFill>
                  <a:schemeClr val="accent5"/>
                </a:solidFill>
                <a:latin typeface="Arial Black" pitchFamily="34" charset="0"/>
              </a:rPr>
              <a:t>:</a:t>
            </a:r>
            <a:r>
              <a:rPr lang="it-IT" sz="1600" b="1" dirty="0" smtClean="0">
                <a:latin typeface="Arial Black" pitchFamily="34" charset="0"/>
              </a:rPr>
              <a:t> 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Would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you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like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anything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else?</a:t>
            </a:r>
          </a:p>
          <a:p>
            <a:pPr algn="just"/>
            <a:r>
              <a:rPr lang="it-IT" sz="1600" b="1" dirty="0" err="1" smtClean="0">
                <a:solidFill>
                  <a:srgbClr val="FFFF00"/>
                </a:solidFill>
                <a:latin typeface="Arial Black" pitchFamily="34" charset="0"/>
              </a:rPr>
              <a:t>Customer</a:t>
            </a:r>
            <a:r>
              <a:rPr lang="it-IT" sz="1600" b="1" dirty="0" smtClean="0">
                <a:latin typeface="Arial Black" pitchFamily="34" charset="0"/>
              </a:rPr>
              <a:t>: Some </a:t>
            </a:r>
            <a:r>
              <a:rPr lang="it-IT" sz="1600" b="1" dirty="0" err="1" smtClean="0">
                <a:latin typeface="Arial Black" pitchFamily="34" charset="0"/>
              </a:rPr>
              <a:t>fr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uit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salad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and a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vanilla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ice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cream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for me,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please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 algn="just"/>
            <a:r>
              <a:rPr lang="it-IT" sz="1600" b="1" dirty="0" err="1" smtClean="0">
                <a:solidFill>
                  <a:schemeClr val="accent5"/>
                </a:solidFill>
                <a:latin typeface="Arial Black" pitchFamily="34" charset="0"/>
              </a:rPr>
              <a:t>Waiter</a:t>
            </a:r>
            <a:r>
              <a:rPr lang="it-IT" sz="1600" b="1" dirty="0" smtClean="0">
                <a:latin typeface="Arial Black" pitchFamily="34" charset="0"/>
              </a:rPr>
              <a:t>: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What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would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you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like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to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drink?</a:t>
            </a:r>
          </a:p>
          <a:p>
            <a:pPr algn="just"/>
            <a:r>
              <a:rPr lang="it-IT" sz="1600" b="1" dirty="0" err="1" smtClean="0">
                <a:solidFill>
                  <a:srgbClr val="FFFF00"/>
                </a:solidFill>
                <a:latin typeface="Arial Black" pitchFamily="34" charset="0"/>
              </a:rPr>
              <a:t>Customer</a:t>
            </a:r>
            <a:r>
              <a:rPr lang="it-IT" sz="1600" b="1" dirty="0" smtClean="0">
                <a:solidFill>
                  <a:srgbClr val="FFFF00"/>
                </a:solidFill>
                <a:latin typeface="Arial Black" pitchFamily="34" charset="0"/>
              </a:rPr>
              <a:t>: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A coke,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please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 algn="just"/>
            <a:r>
              <a:rPr lang="it-IT" sz="1600" b="1" dirty="0" err="1" smtClean="0">
                <a:solidFill>
                  <a:schemeClr val="accent5"/>
                </a:solidFill>
                <a:latin typeface="Arial Black" pitchFamily="34" charset="0"/>
              </a:rPr>
              <a:t>Waiter</a:t>
            </a:r>
            <a:r>
              <a:rPr lang="it-IT" sz="1600" b="1" dirty="0" smtClean="0">
                <a:latin typeface="Arial Black" pitchFamily="34" charset="0"/>
              </a:rPr>
              <a:t>: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Would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you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like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some coffee?</a:t>
            </a:r>
          </a:p>
          <a:p>
            <a:pPr algn="just"/>
            <a:r>
              <a:rPr lang="it-IT" sz="1600" b="1" dirty="0" err="1" smtClean="0">
                <a:solidFill>
                  <a:srgbClr val="FFFF00"/>
                </a:solidFill>
                <a:latin typeface="Arial Black" pitchFamily="34" charset="0"/>
              </a:rPr>
              <a:t>Customer</a:t>
            </a:r>
            <a:r>
              <a:rPr lang="it-IT" sz="1600" b="1" dirty="0" smtClean="0">
                <a:latin typeface="Arial Black" pitchFamily="34" charset="0"/>
              </a:rPr>
              <a:t>: 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No,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thanks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. I don’t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like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coffee.</a:t>
            </a:r>
          </a:p>
          <a:p>
            <a:pPr algn="just"/>
            <a:r>
              <a:rPr lang="it-IT" sz="1600" b="1" dirty="0" err="1" smtClean="0">
                <a:latin typeface="Monotype Corsiva" panose="03010101010201010101" pitchFamily="66" charset="0"/>
              </a:rPr>
              <a:t>Later</a:t>
            </a:r>
            <a:r>
              <a:rPr lang="it-IT" sz="1600" b="1" dirty="0" smtClean="0">
                <a:latin typeface="Arial Black" pitchFamily="34" charset="0"/>
              </a:rPr>
              <a:t>…………</a:t>
            </a:r>
            <a:endParaRPr lang="it-IT" sz="1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it-IT" sz="1600" b="1" dirty="0" err="1" smtClean="0">
                <a:solidFill>
                  <a:srgbClr val="FFFF00"/>
                </a:solidFill>
                <a:latin typeface="Arial Black" pitchFamily="34" charset="0"/>
              </a:rPr>
              <a:t>Customer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: 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Can I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have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the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bill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please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</a:p>
          <a:p>
            <a:pPr algn="just"/>
            <a:r>
              <a:rPr lang="it-IT" sz="1600" b="1" dirty="0" err="1" smtClean="0">
                <a:solidFill>
                  <a:schemeClr val="accent5"/>
                </a:solidFill>
                <a:latin typeface="Arial Black" pitchFamily="34" charset="0"/>
              </a:rPr>
              <a:t>Waiter</a:t>
            </a:r>
            <a:r>
              <a:rPr lang="it-IT" sz="1600" b="1" dirty="0" smtClean="0">
                <a:latin typeface="Arial Black" pitchFamily="34" charset="0"/>
              </a:rPr>
              <a:t>: 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Of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course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Here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you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 are.</a:t>
            </a:r>
          </a:p>
          <a:p>
            <a:pPr algn="just"/>
            <a:r>
              <a:rPr lang="it-IT" sz="1600" b="1" dirty="0" err="1" smtClean="0">
                <a:solidFill>
                  <a:srgbClr val="FFFF00"/>
                </a:solidFill>
                <a:latin typeface="Arial Black" pitchFamily="34" charset="0"/>
              </a:rPr>
              <a:t>Customer</a:t>
            </a:r>
            <a:r>
              <a:rPr lang="it-IT" sz="1600" b="1" dirty="0" smtClean="0">
                <a:solidFill>
                  <a:srgbClr val="FFFF00"/>
                </a:solidFill>
                <a:latin typeface="Arial Black" pitchFamily="34" charset="0"/>
              </a:rPr>
              <a:t>:</a:t>
            </a:r>
            <a:r>
              <a:rPr lang="it-IT" sz="1600" b="1" dirty="0" smtClean="0">
                <a:latin typeface="Arial Black" pitchFamily="34" charset="0"/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£ 36. 15</a:t>
            </a:r>
            <a:endParaRPr lang="it-IT" sz="16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………</a:t>
            </a:r>
            <a:endParaRPr lang="it-IT" sz="1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it-IT" sz="1600" b="1" dirty="0" err="1" smtClean="0">
                <a:solidFill>
                  <a:srgbClr val="FFFF00"/>
                </a:solidFill>
                <a:latin typeface="Arial Black" pitchFamily="34" charset="0"/>
              </a:rPr>
              <a:t>Customer</a:t>
            </a:r>
            <a:r>
              <a:rPr lang="it-IT" sz="1600" b="1" dirty="0" smtClean="0">
                <a:solidFill>
                  <a:srgbClr val="FFFF00"/>
                </a:solidFill>
                <a:latin typeface="Arial Black" pitchFamily="34" charset="0"/>
              </a:rPr>
              <a:t>:</a:t>
            </a:r>
            <a:r>
              <a:rPr lang="it-IT" sz="1600" b="1" dirty="0" smtClean="0"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Thanks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,bye.</a:t>
            </a:r>
          </a:p>
          <a:p>
            <a:pPr algn="just"/>
            <a:r>
              <a:rPr lang="it-IT" sz="1600" b="1" dirty="0" err="1" smtClean="0">
                <a:solidFill>
                  <a:schemeClr val="accent5"/>
                </a:solidFill>
                <a:latin typeface="Arial Black" pitchFamily="34" charset="0"/>
              </a:rPr>
              <a:t>Waiter</a:t>
            </a:r>
            <a:r>
              <a:rPr lang="it-IT" sz="1600" b="1" dirty="0" smtClean="0">
                <a:latin typeface="Arial Black" pitchFamily="34" charset="0"/>
              </a:rPr>
              <a:t>: 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Bye,</a:t>
            </a:r>
            <a:r>
              <a:rPr lang="it-IT" sz="1600" b="1" dirty="0" err="1" smtClean="0">
                <a:solidFill>
                  <a:schemeClr val="tx1"/>
                </a:solidFill>
                <a:latin typeface="Arial Black" pitchFamily="34" charset="0"/>
              </a:rPr>
              <a:t>bye</a:t>
            </a:r>
            <a:r>
              <a:rPr lang="it-IT" sz="1600" b="1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 algn="just"/>
            <a:endParaRPr lang="it-IT" sz="1400" dirty="0" smtClean="0"/>
          </a:p>
          <a:p>
            <a:pPr algn="just"/>
            <a:endParaRPr lang="it-IT" sz="1400" dirty="0" smtClean="0"/>
          </a:p>
        </p:txBody>
      </p:sp>
      <p:pic>
        <p:nvPicPr>
          <p:cNvPr id="1026" name="Picture 2" descr="C:\Programmi\Microsoft Office\MEDIA\CAGCAT10\j02952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06348" y="3429000"/>
            <a:ext cx="1932228" cy="2857520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1292272" y="76778"/>
            <a:ext cx="6780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spc="300" dirty="0" smtClean="0">
                <a:ln w="11430" cmpd="sng">
                  <a:solidFill>
                    <a:srgbClr val="0F6FC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</a:rPr>
              <a:t>AT THE RESTAURANT</a:t>
            </a:r>
            <a:endParaRPr lang="it-IT" sz="5400" b="1" spc="300" dirty="0">
              <a:ln w="11430" cmpd="sng">
                <a:solidFill>
                  <a:srgbClr val="0F6FC6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0F6FC6">
                      <a:tint val="83000"/>
                      <a:shade val="100000"/>
                      <a:satMod val="200000"/>
                    </a:srgbClr>
                  </a:gs>
                  <a:gs pos="75000">
                    <a:srgbClr val="0F6FC6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0F6FC6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536463"/>
      </p:ext>
    </p:extLst>
  </p:cSld>
  <p:clrMapOvr>
    <a:masterClrMapping/>
  </p:clrMapOvr>
  <p:transition spd="slow" advTm="1903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quinoz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1427</Words>
  <Application>Microsoft Office PowerPoint</Application>
  <PresentationFormat>Presentazione su schermo (4:3)</PresentationFormat>
  <Paragraphs>158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1_Equinozio</vt:lpstr>
      <vt:lpstr>3_Equinozio</vt:lpstr>
      <vt:lpstr>ISTITUTO COMPRESIVO « V. Messina»  Centro Territoriale Permanente Palazzolo Acreide</vt:lpstr>
      <vt:lpstr>My home town</vt:lpstr>
      <vt:lpstr>Palazzolo Acreide </vt:lpstr>
      <vt:lpstr>THE STAR WHO LIVES IN TWO WORLDS</vt:lpstr>
      <vt:lpstr>At the restaurant</vt:lpstr>
      <vt:lpstr>A life abroad</vt:lpstr>
      <vt:lpstr>SHOPPING</vt:lpstr>
      <vt:lpstr>What’s the weather like?</vt:lpstr>
      <vt:lpstr>Presentazione standard di PowerPoint</vt:lpstr>
      <vt:lpstr>I CORSISTI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life abroad</dc:title>
  <dc:creator>Ospite</dc:creator>
  <cp:lastModifiedBy>marina</cp:lastModifiedBy>
  <cp:revision>76</cp:revision>
  <dcterms:created xsi:type="dcterms:W3CDTF">2014-02-12T16:25:37Z</dcterms:created>
  <dcterms:modified xsi:type="dcterms:W3CDTF">2014-02-24T13:16:14Z</dcterms:modified>
</cp:coreProperties>
</file>